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Relationships xmlns="http://schemas.openxmlformats.org/package/2006/relationships"><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2"/>
  </p:sldMasterIdLst>
  <p:notesMasterIdLst>
    <p:notesMasterId r:id="rId3"/>
  </p:notesMasterIdLst>
  <p:sldIdLst>
    <p:sldId id="257" r:id="rId4"/>
    <p:sldId id="258" r:id="rId5"/>
  </p:sldIdLst>
  <p:sldSz cx="10693400" cy="15122525"/>
  <p:notesSz cx="6807200" cy="9939338"/>
  <p:defaultTextStyle>
    <a:defPPr>
      <a:defRPr lang="ja-JP"/>
    </a:defPPr>
    <a:lvl1pPr marL="0" algn="l" defTabSz="1475110" rtl="0" eaLnBrk="1" latinLnBrk="0" hangingPunct="1">
      <a:defRPr kumimoji="1" sz="2900" kern="1200">
        <a:solidFill>
          <a:schemeClr val="tx1"/>
        </a:solidFill>
        <a:latin typeface="+mn-lt"/>
        <a:ea typeface="+mn-ea"/>
        <a:cs typeface="+mn-cs"/>
      </a:defRPr>
    </a:lvl1pPr>
    <a:lvl2pPr marL="737555" algn="l" defTabSz="1475110" rtl="0" eaLnBrk="1" latinLnBrk="0" hangingPunct="1">
      <a:defRPr kumimoji="1" sz="2900" kern="1200">
        <a:solidFill>
          <a:schemeClr val="tx1"/>
        </a:solidFill>
        <a:latin typeface="+mn-lt"/>
        <a:ea typeface="+mn-ea"/>
        <a:cs typeface="+mn-cs"/>
      </a:defRPr>
    </a:lvl2pPr>
    <a:lvl3pPr marL="1475110" algn="l" defTabSz="1475110" rtl="0" eaLnBrk="1" latinLnBrk="0" hangingPunct="1">
      <a:defRPr kumimoji="1" sz="2900" kern="1200">
        <a:solidFill>
          <a:schemeClr val="tx1"/>
        </a:solidFill>
        <a:latin typeface="+mn-lt"/>
        <a:ea typeface="+mn-ea"/>
        <a:cs typeface="+mn-cs"/>
      </a:defRPr>
    </a:lvl3pPr>
    <a:lvl4pPr marL="2212665" algn="l" defTabSz="1475110" rtl="0" eaLnBrk="1" latinLnBrk="0" hangingPunct="1">
      <a:defRPr kumimoji="1" sz="2900" kern="1200">
        <a:solidFill>
          <a:schemeClr val="tx1"/>
        </a:solidFill>
        <a:latin typeface="+mn-lt"/>
        <a:ea typeface="+mn-ea"/>
        <a:cs typeface="+mn-cs"/>
      </a:defRPr>
    </a:lvl4pPr>
    <a:lvl5pPr marL="2950220" algn="l" defTabSz="1475110" rtl="0" eaLnBrk="1" latinLnBrk="0" hangingPunct="1">
      <a:defRPr kumimoji="1" sz="2900" kern="1200">
        <a:solidFill>
          <a:schemeClr val="tx1"/>
        </a:solidFill>
        <a:latin typeface="+mn-lt"/>
        <a:ea typeface="+mn-ea"/>
        <a:cs typeface="+mn-cs"/>
      </a:defRPr>
    </a:lvl5pPr>
    <a:lvl6pPr marL="3687775" algn="l" defTabSz="1475110" rtl="0" eaLnBrk="1" latinLnBrk="0" hangingPunct="1">
      <a:defRPr kumimoji="1" sz="2900" kern="1200">
        <a:solidFill>
          <a:schemeClr val="tx1"/>
        </a:solidFill>
        <a:latin typeface="+mn-lt"/>
        <a:ea typeface="+mn-ea"/>
        <a:cs typeface="+mn-cs"/>
      </a:defRPr>
    </a:lvl6pPr>
    <a:lvl7pPr marL="4425330" algn="l" defTabSz="1475110" rtl="0" eaLnBrk="1" latinLnBrk="0" hangingPunct="1">
      <a:defRPr kumimoji="1" sz="2900" kern="1200">
        <a:solidFill>
          <a:schemeClr val="tx1"/>
        </a:solidFill>
        <a:latin typeface="+mn-lt"/>
        <a:ea typeface="+mn-ea"/>
        <a:cs typeface="+mn-cs"/>
      </a:defRPr>
    </a:lvl7pPr>
    <a:lvl8pPr marL="5162885" algn="l" defTabSz="1475110" rtl="0" eaLnBrk="1" latinLnBrk="0" hangingPunct="1">
      <a:defRPr kumimoji="1" sz="2900" kern="1200">
        <a:solidFill>
          <a:schemeClr val="tx1"/>
        </a:solidFill>
        <a:latin typeface="+mn-lt"/>
        <a:ea typeface="+mn-ea"/>
        <a:cs typeface="+mn-cs"/>
      </a:defRPr>
    </a:lvl8pPr>
    <a:lvl9pPr marL="5900440" algn="l" defTabSz="1475110" rtl="0" eaLnBrk="1" latinLnBrk="0" hangingPunct="1">
      <a:defRPr kumimoji="1" sz="2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63">
          <p15:clr>
            <a:srgbClr val="A4A3A4"/>
          </p15:clr>
        </p15:guide>
        <p15:guide id="2" pos="3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D70545"/>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256"/>
    <p:restoredTop sz="96817" autoAdjust="0"/>
  </p:normalViewPr>
  <p:slideViewPr>
    <p:cSldViewPr>
      <p:cViewPr varScale="1">
        <p:scale>
          <a:sx n="36" d="100"/>
          <a:sy n="36" d="100"/>
        </p:scale>
        <p:origin x="-3588" y="-126"/>
      </p:cViewPr>
      <p:guideLst>
        <p:guide orient="horz" pos="4763"/>
        <p:guide pos="3368"/>
      </p:guideLst>
    </p:cSldViewPr>
  </p:slideViewPr>
  <p:notesTextViewPr>
    <p:cViewPr>
      <p:scale>
        <a:sx n="100" d="100"/>
        <a:sy n="100" d="100"/>
      </p:scale>
      <p:origin x="0" y="0"/>
    </p:cViewPr>
  </p:notesTextViewPr>
  <p:gridSpacing cx="72008" cy="72008"/>
</p:viewPr>
</file>

<file path=ppt/_rels/presentation.xml.rels><?xml version="1.0" encoding="UTF-8"?><Relationships xmlns="http://schemas.openxmlformats.org/package/2006/relationships"><Relationship Id="rId1" Type="http://schemas.openxmlformats.org/officeDocument/2006/relationships/theme" Target="theme/theme1.xml" /><Relationship Id="rId2" Type="http://schemas.openxmlformats.org/officeDocument/2006/relationships/slideMaster" Target="slideMasters/slideMaster1.xml" /><Relationship Id="rId3" Type="http://schemas.openxmlformats.org/officeDocument/2006/relationships/notesMaster" Target="notesMasters/notesMaster1.xml" /><Relationship Id="rId4" Type="http://schemas.openxmlformats.org/officeDocument/2006/relationships/slide" Target="slides/slide1.xml" /><Relationship Id="rId5" Type="http://schemas.openxmlformats.org/officeDocument/2006/relationships/slide" Target="slides/slide2.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notesMasters/_rels/notesMaster1.xml.rels><?xml version="1.0" encoding="UTF-8"?><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115"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1116"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46D06EA9-14B5-4F31-95CC-6AD91D20700D}" type="datetimeFigureOut">
              <a:rPr kumimoji="1" lang="ja-JP" altLang="en-US" smtClean="0"/>
              <a:t>2015/2/5</a:t>
            </a:fld>
            <a:endParaRPr kumimoji="1" lang="ja-JP" altLang="en-US"/>
          </a:p>
        </p:txBody>
      </p:sp>
      <p:sp>
        <p:nvSpPr>
          <p:cNvPr id="1117" name="スライド イメージ プレースホルダー 3"/>
          <p:cNvSpPr>
            <a:spLocks noGrp="1" noRot="1" noChangeAspect="1"/>
          </p:cNvSpPr>
          <p:nvPr>
            <p:ph type="sldImg" idx="2"/>
          </p:nvPr>
        </p:nvSpPr>
        <p:spPr>
          <a:xfrm>
            <a:off x="2085797" y="745450"/>
            <a:ext cx="2635604" cy="3727252"/>
          </a:xfrm>
          <a:prstGeom prst="rect">
            <a:avLst/>
          </a:prstGeom>
          <a:noFill/>
          <a:ln w="12700">
            <a:solidFill>
              <a:prstClr val="black"/>
            </a:solidFill>
          </a:ln>
        </p:spPr>
        <p:txBody>
          <a:bodyPr vert="horz" lIns="91440" tIns="45720" rIns="91440" bIns="45720" rtlCol="0" anchor="ctr"/>
          <a:lstStyle/>
          <a:p>
            <a:endParaRPr lang="ja-JP" altLang="en-US"/>
          </a:p>
        </p:txBody>
      </p:sp>
      <p:sp>
        <p:nvSpPr>
          <p:cNvPr id="1118"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119"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1120"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Relationships xmlns="http://schemas.openxmlformats.org/package/2006/relationships"><Relationship Id="rId1" Type="http://schemas.openxmlformats.org/officeDocument/2006/relationships/image" Target="../media/image1.png" /><Relationship Id="rId2" Type="http://schemas.openxmlformats.org/officeDocument/2006/relationships/slideMaster" Target="../slideMasters/slideMaster1.xml" /></Relationships>
</file>

<file path=ppt/slideLayouts/_rels/slideLayout10.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0" name=""/>
        <p:cNvGrpSpPr/>
        <p:nvPr/>
      </p:nvGrpSpPr>
      <p:grpSpPr>
        <a:xfrm>
          <a:off x="0" y="0"/>
          <a:ext cx="0" cy="0"/>
          <a:chOff x="0" y="0"/>
          <a:chExt cx="0" cy="0"/>
        </a:xfrm>
      </p:grpSpPr>
      <p:pic>
        <p:nvPicPr>
          <p:cNvPr id="1026" name="Picture 2" descr="\\10.10.7.158\renaissance\Desktop\標準ツール\全社案内\ルネサンスカードをご利用の皆様へ-03.png"/>
          <p:cNvPicPr>
            <a:picLocks noChangeAspect="1" noChangeArrowheads="1"/>
          </p:cNvPicPr>
          <p:nvPr userDrawn="1"/>
        </p:nvPicPr>
        <p:blipFill>
          <a:blip r:embed="rId1"/>
          <a:stretch>
            <a:fillRect/>
          </a:stretch>
        </p:blipFill>
        <p:spPr>
          <a:xfrm>
            <a:off x="-1" y="0"/>
            <a:ext cx="10693401" cy="15117763"/>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0" name=""/>
        <p:cNvGrpSpPr/>
        <p:nvPr/>
      </p:nvGrpSpPr>
      <p:grpSpPr>
        <a:xfrm>
          <a:off x="0" y="0"/>
          <a:ext cx="0" cy="0"/>
          <a:chOff x="0" y="0"/>
          <a:chExt cx="0" cy="0"/>
        </a:xfrm>
      </p:grpSpPr>
      <p:sp>
        <p:nvSpPr>
          <p:cNvPr id="1079" name="タイトル 1"/>
          <p:cNvSpPr>
            <a:spLocks noGrp="1"/>
          </p:cNvSpPr>
          <p:nvPr>
            <p:ph type="title"/>
          </p:nvPr>
        </p:nvSpPr>
        <p:spPr>
          <a:xfrm>
            <a:off x="534670" y="605602"/>
            <a:ext cx="9624060" cy="2520421"/>
          </a:xfrm>
          <a:prstGeom prst="rect">
            <a:avLst/>
          </a:prstGeom>
        </p:spPr>
        <p:txBody>
          <a:bodyPr lIns="147511" tIns="73756" rIns="147511" bIns="73756"/>
          <a:lstStyle/>
          <a:p>
            <a:r>
              <a:rPr kumimoji="1" lang="ja-JP" altLang="en-US"/>
              <a:t>マスタ タイトルの書式設定</a:t>
            </a:r>
          </a:p>
        </p:txBody>
      </p:sp>
      <p:sp>
        <p:nvSpPr>
          <p:cNvPr id="1080" name="縦書きテキスト プレースホルダ 2"/>
          <p:cNvSpPr>
            <a:spLocks noGrp="1"/>
          </p:cNvSpPr>
          <p:nvPr>
            <p:ph type="body" orient="vert" idx="1"/>
          </p:nvPr>
        </p:nvSpPr>
        <p:spPr>
          <a:xfrm>
            <a:off x="534670" y="3528591"/>
            <a:ext cx="9624060" cy="9980167"/>
          </a:xfrm>
          <a:prstGeom prst="rect">
            <a:avLst/>
          </a:prstGeom>
        </p:spPr>
        <p:txBody>
          <a:bodyPr vert="eaVert" lIns="147511" tIns="73756" rIns="147511" bIns="73756"/>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81" name="日付プレースホルダ 3"/>
          <p:cNvSpPr>
            <a:spLocks noGrp="1"/>
          </p:cNvSpPr>
          <p:nvPr>
            <p:ph type="dt" sz="half" idx="10"/>
          </p:nvPr>
        </p:nvSpPr>
        <p:spPr>
          <a:xfrm>
            <a:off x="534670" y="14016342"/>
            <a:ext cx="2495127" cy="805134"/>
          </a:xfrm>
          <a:prstGeom prst="rect">
            <a:avLst/>
          </a:prstGeom>
        </p:spPr>
        <p:txBody>
          <a:bodyPr lIns="147511" tIns="73756" rIns="147511" bIns="73756"/>
          <a:lstStyle/>
          <a:p>
            <a:fld id="{E90ED720-0104-4369-84BC-D37694168613}" type="datetimeFigureOut">
              <a:rPr kumimoji="1" lang="ja-JP" altLang="en-US" smtClean="0"/>
              <a:t>2024/4/30</a:t>
            </a:fld>
            <a:endParaRPr kumimoji="1" lang="ja-JP" altLang="en-US"/>
          </a:p>
        </p:txBody>
      </p:sp>
      <p:sp>
        <p:nvSpPr>
          <p:cNvPr id="1082" name="フッター プレースホルダ 4"/>
          <p:cNvSpPr>
            <a:spLocks noGrp="1"/>
          </p:cNvSpPr>
          <p:nvPr>
            <p:ph type="ftr" sz="quarter" idx="11"/>
          </p:nvPr>
        </p:nvSpPr>
        <p:spPr>
          <a:xfrm>
            <a:off x="3653579" y="14016342"/>
            <a:ext cx="3386243" cy="805134"/>
          </a:xfrm>
          <a:prstGeom prst="rect">
            <a:avLst/>
          </a:prstGeom>
        </p:spPr>
        <p:txBody>
          <a:bodyPr lIns="147511" tIns="73756" rIns="147511" bIns="73756"/>
          <a:lstStyle/>
          <a:p>
            <a:endParaRPr kumimoji="1" lang="ja-JP" altLang="en-US"/>
          </a:p>
        </p:txBody>
      </p:sp>
      <p:sp>
        <p:nvSpPr>
          <p:cNvPr id="1083" name="スライド番号プレースホルダ 5"/>
          <p:cNvSpPr>
            <a:spLocks noGrp="1"/>
          </p:cNvSpPr>
          <p:nvPr>
            <p:ph type="sldNum" sz="quarter" idx="12"/>
          </p:nvPr>
        </p:nvSpPr>
        <p:spPr>
          <a:xfrm>
            <a:off x="7663603" y="14016342"/>
            <a:ext cx="2495127" cy="805134"/>
          </a:xfrm>
          <a:prstGeom prst="rect">
            <a:avLst/>
          </a:prstGeom>
        </p:spPr>
        <p:txBody>
          <a:bodyPr lIns="147511" tIns="73756" rIns="147511" bIns="73756"/>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0" name=""/>
        <p:cNvGrpSpPr/>
        <p:nvPr/>
      </p:nvGrpSpPr>
      <p:grpSpPr>
        <a:xfrm>
          <a:off x="0" y="0"/>
          <a:ext cx="0" cy="0"/>
          <a:chOff x="0" y="0"/>
          <a:chExt cx="0" cy="0"/>
        </a:xfrm>
      </p:grpSpPr>
      <p:sp>
        <p:nvSpPr>
          <p:cNvPr id="1085" name="縦書きタイトル 1"/>
          <p:cNvSpPr>
            <a:spLocks noGrp="1"/>
          </p:cNvSpPr>
          <p:nvPr>
            <p:ph type="title" orient="vert"/>
          </p:nvPr>
        </p:nvSpPr>
        <p:spPr>
          <a:xfrm>
            <a:off x="7752715" y="605604"/>
            <a:ext cx="2406015" cy="12903154"/>
          </a:xfrm>
          <a:prstGeom prst="rect">
            <a:avLst/>
          </a:prstGeom>
        </p:spPr>
        <p:txBody>
          <a:bodyPr vert="eaVert" lIns="147511" tIns="73756" rIns="147511" bIns="73756"/>
          <a:lstStyle/>
          <a:p>
            <a:r>
              <a:rPr kumimoji="1" lang="ja-JP" altLang="en-US"/>
              <a:t>マスタ タイトルの書式設定</a:t>
            </a:r>
          </a:p>
        </p:txBody>
      </p:sp>
      <p:sp>
        <p:nvSpPr>
          <p:cNvPr id="1086" name="縦書きテキスト プレースホルダ 2"/>
          <p:cNvSpPr>
            <a:spLocks noGrp="1"/>
          </p:cNvSpPr>
          <p:nvPr>
            <p:ph type="body" orient="vert" idx="1"/>
          </p:nvPr>
        </p:nvSpPr>
        <p:spPr>
          <a:xfrm>
            <a:off x="534670" y="605604"/>
            <a:ext cx="7039822" cy="12903154"/>
          </a:xfrm>
          <a:prstGeom prst="rect">
            <a:avLst/>
          </a:prstGeom>
        </p:spPr>
        <p:txBody>
          <a:bodyPr vert="eaVert" lIns="147511" tIns="73756" rIns="147511" bIns="73756"/>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87" name="日付プレースホルダ 3"/>
          <p:cNvSpPr>
            <a:spLocks noGrp="1"/>
          </p:cNvSpPr>
          <p:nvPr>
            <p:ph type="dt" sz="half" idx="10"/>
          </p:nvPr>
        </p:nvSpPr>
        <p:spPr>
          <a:xfrm>
            <a:off x="534670" y="14016342"/>
            <a:ext cx="2495127" cy="805134"/>
          </a:xfrm>
          <a:prstGeom prst="rect">
            <a:avLst/>
          </a:prstGeom>
        </p:spPr>
        <p:txBody>
          <a:bodyPr lIns="147511" tIns="73756" rIns="147511" bIns="73756"/>
          <a:lstStyle/>
          <a:p>
            <a:fld id="{E90ED720-0104-4369-84BC-D37694168613}" type="datetimeFigureOut">
              <a:rPr kumimoji="1" lang="ja-JP" altLang="en-US" smtClean="0"/>
              <a:t>2024/4/30</a:t>
            </a:fld>
            <a:endParaRPr kumimoji="1" lang="ja-JP" altLang="en-US"/>
          </a:p>
        </p:txBody>
      </p:sp>
      <p:sp>
        <p:nvSpPr>
          <p:cNvPr id="1088" name="フッター プレースホルダ 4"/>
          <p:cNvSpPr>
            <a:spLocks noGrp="1"/>
          </p:cNvSpPr>
          <p:nvPr>
            <p:ph type="ftr" sz="quarter" idx="11"/>
          </p:nvPr>
        </p:nvSpPr>
        <p:spPr>
          <a:xfrm>
            <a:off x="3653579" y="14016342"/>
            <a:ext cx="3386243" cy="805134"/>
          </a:xfrm>
          <a:prstGeom prst="rect">
            <a:avLst/>
          </a:prstGeom>
        </p:spPr>
        <p:txBody>
          <a:bodyPr lIns="147511" tIns="73756" rIns="147511" bIns="73756"/>
          <a:lstStyle/>
          <a:p>
            <a:endParaRPr kumimoji="1" lang="ja-JP" altLang="en-US"/>
          </a:p>
        </p:txBody>
      </p:sp>
      <p:sp>
        <p:nvSpPr>
          <p:cNvPr id="1089" name="スライド番号プレースホルダ 5"/>
          <p:cNvSpPr>
            <a:spLocks noGrp="1"/>
          </p:cNvSpPr>
          <p:nvPr>
            <p:ph type="sldNum" sz="quarter" idx="12"/>
          </p:nvPr>
        </p:nvSpPr>
        <p:spPr>
          <a:xfrm>
            <a:off x="7663603" y="14016342"/>
            <a:ext cx="2495127" cy="805134"/>
          </a:xfrm>
          <a:prstGeom prst="rect">
            <a:avLst/>
          </a:prstGeom>
        </p:spPr>
        <p:txBody>
          <a:bodyPr lIns="147511" tIns="73756" rIns="147511" bIns="73756"/>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0" name=""/>
        <p:cNvGrpSpPr/>
        <p:nvPr/>
      </p:nvGrpSpPr>
      <p:grpSpPr>
        <a:xfrm>
          <a:off x="0" y="0"/>
          <a:ext cx="0" cy="0"/>
          <a:chOff x="0" y="0"/>
          <a:chExt cx="0" cy="0"/>
        </a:xfrm>
      </p:grpSpPr>
      <p:sp>
        <p:nvSpPr>
          <p:cNvPr id="1028" name="タイトル 1"/>
          <p:cNvSpPr>
            <a:spLocks noGrp="1"/>
          </p:cNvSpPr>
          <p:nvPr>
            <p:ph type="title"/>
          </p:nvPr>
        </p:nvSpPr>
        <p:spPr>
          <a:xfrm>
            <a:off x="534670" y="605602"/>
            <a:ext cx="9624060" cy="2520421"/>
          </a:xfrm>
          <a:prstGeom prst="rect">
            <a:avLst/>
          </a:prstGeom>
        </p:spPr>
        <p:txBody>
          <a:bodyPr lIns="147511" tIns="73756" rIns="147511" bIns="73756"/>
          <a:lstStyle/>
          <a:p>
            <a:r>
              <a:rPr kumimoji="1" lang="ja-JP" altLang="en-US"/>
              <a:t>マスタ タイトルの書式設定</a:t>
            </a:r>
          </a:p>
        </p:txBody>
      </p:sp>
      <p:sp>
        <p:nvSpPr>
          <p:cNvPr id="1029" name="コンテンツ プレースホルダ 2"/>
          <p:cNvSpPr>
            <a:spLocks noGrp="1"/>
          </p:cNvSpPr>
          <p:nvPr>
            <p:ph idx="1"/>
          </p:nvPr>
        </p:nvSpPr>
        <p:spPr>
          <a:xfrm>
            <a:off x="534670" y="3528591"/>
            <a:ext cx="9624060" cy="9980167"/>
          </a:xfrm>
          <a:prstGeom prst="rect">
            <a:avLst/>
          </a:prstGeom>
        </p:spPr>
        <p:txBody>
          <a:bodyPr lIns="147511" tIns="73756" rIns="147511" bIns="73756"/>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30" name="日付プレースホルダ 3"/>
          <p:cNvSpPr>
            <a:spLocks noGrp="1"/>
          </p:cNvSpPr>
          <p:nvPr>
            <p:ph type="dt" sz="half" idx="10"/>
          </p:nvPr>
        </p:nvSpPr>
        <p:spPr>
          <a:xfrm>
            <a:off x="534670" y="14016342"/>
            <a:ext cx="2495127" cy="805134"/>
          </a:xfrm>
          <a:prstGeom prst="rect">
            <a:avLst/>
          </a:prstGeom>
        </p:spPr>
        <p:txBody>
          <a:bodyPr lIns="147511" tIns="73756" rIns="147511" bIns="73756"/>
          <a:lstStyle/>
          <a:p>
            <a:fld id="{E90ED720-0104-4369-84BC-D37694168613}" type="datetimeFigureOut">
              <a:rPr kumimoji="1" lang="ja-JP" altLang="en-US" smtClean="0"/>
              <a:t>2024/4/30</a:t>
            </a:fld>
            <a:endParaRPr kumimoji="1" lang="ja-JP" altLang="en-US"/>
          </a:p>
        </p:txBody>
      </p:sp>
      <p:sp>
        <p:nvSpPr>
          <p:cNvPr id="1031" name="フッター プレースホルダ 4"/>
          <p:cNvSpPr>
            <a:spLocks noGrp="1"/>
          </p:cNvSpPr>
          <p:nvPr>
            <p:ph type="ftr" sz="quarter" idx="11"/>
          </p:nvPr>
        </p:nvSpPr>
        <p:spPr>
          <a:xfrm>
            <a:off x="3653579" y="14016342"/>
            <a:ext cx="3386243" cy="805134"/>
          </a:xfrm>
          <a:prstGeom prst="rect">
            <a:avLst/>
          </a:prstGeom>
        </p:spPr>
        <p:txBody>
          <a:bodyPr lIns="147511" tIns="73756" rIns="147511" bIns="73756"/>
          <a:lstStyle/>
          <a:p>
            <a:endParaRPr kumimoji="1" lang="ja-JP" altLang="en-US"/>
          </a:p>
        </p:txBody>
      </p:sp>
      <p:sp>
        <p:nvSpPr>
          <p:cNvPr id="1032" name="スライド番号プレースホルダ 5"/>
          <p:cNvSpPr>
            <a:spLocks noGrp="1"/>
          </p:cNvSpPr>
          <p:nvPr>
            <p:ph type="sldNum" sz="quarter" idx="12"/>
          </p:nvPr>
        </p:nvSpPr>
        <p:spPr>
          <a:xfrm>
            <a:off x="7663603" y="14016342"/>
            <a:ext cx="2495127" cy="805134"/>
          </a:xfrm>
          <a:prstGeom prst="rect">
            <a:avLst/>
          </a:prstGeom>
        </p:spPr>
        <p:txBody>
          <a:bodyPr lIns="147511" tIns="73756" rIns="147511" bIns="73756"/>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0" name=""/>
        <p:cNvGrpSpPr/>
        <p:nvPr/>
      </p:nvGrpSpPr>
      <p:grpSpPr>
        <a:xfrm>
          <a:off x="0" y="0"/>
          <a:ext cx="0" cy="0"/>
          <a:chOff x="0" y="0"/>
          <a:chExt cx="0" cy="0"/>
        </a:xfrm>
      </p:grpSpPr>
      <p:sp>
        <p:nvSpPr>
          <p:cNvPr id="1034" name="タイトル 1"/>
          <p:cNvSpPr>
            <a:spLocks noGrp="1"/>
          </p:cNvSpPr>
          <p:nvPr>
            <p:ph type="title"/>
          </p:nvPr>
        </p:nvSpPr>
        <p:spPr>
          <a:xfrm>
            <a:off x="844705" y="9717624"/>
            <a:ext cx="9089390" cy="3003501"/>
          </a:xfrm>
          <a:prstGeom prst="rect">
            <a:avLst/>
          </a:prstGeom>
        </p:spPr>
        <p:txBody>
          <a:bodyPr lIns="147511" tIns="73756" rIns="147511" bIns="73756" anchor="t"/>
          <a:lstStyle>
            <a:lvl1pPr algn="l">
              <a:defRPr sz="6500" b="1" cap="all"/>
            </a:lvl1pPr>
          </a:lstStyle>
          <a:p>
            <a:r>
              <a:rPr kumimoji="1" lang="ja-JP" altLang="en-US"/>
              <a:t>マスタ タイトルの書式設定</a:t>
            </a:r>
          </a:p>
        </p:txBody>
      </p:sp>
      <p:sp>
        <p:nvSpPr>
          <p:cNvPr id="1035" name="テキスト プレースホルダ 2"/>
          <p:cNvSpPr>
            <a:spLocks noGrp="1"/>
          </p:cNvSpPr>
          <p:nvPr>
            <p:ph type="body" idx="1"/>
          </p:nvPr>
        </p:nvSpPr>
        <p:spPr>
          <a:xfrm>
            <a:off x="844705" y="6409573"/>
            <a:ext cx="9089390" cy="3308051"/>
          </a:xfrm>
          <a:prstGeom prst="rect">
            <a:avLst/>
          </a:prstGeom>
        </p:spPr>
        <p:txBody>
          <a:bodyPr lIns="147511" tIns="73756" rIns="147511" bIns="73756" anchor="b"/>
          <a:lstStyle>
            <a:lvl1pPr marL="0" indent="0">
              <a:buNone/>
              <a:defRPr sz="3200">
                <a:solidFill>
                  <a:schemeClr val="tx1">
                    <a:tint val="75000"/>
                  </a:schemeClr>
                </a:solidFill>
              </a:defRPr>
            </a:lvl1pPr>
            <a:lvl2pPr marL="737555" indent="0">
              <a:buNone/>
              <a:defRPr sz="2900">
                <a:solidFill>
                  <a:schemeClr val="tx1">
                    <a:tint val="75000"/>
                  </a:schemeClr>
                </a:solidFill>
              </a:defRPr>
            </a:lvl2pPr>
            <a:lvl3pPr marL="1475110" indent="0">
              <a:buNone/>
              <a:defRPr sz="2600">
                <a:solidFill>
                  <a:schemeClr val="tx1">
                    <a:tint val="75000"/>
                  </a:schemeClr>
                </a:solidFill>
              </a:defRPr>
            </a:lvl3pPr>
            <a:lvl4pPr marL="2212665" indent="0">
              <a:buNone/>
              <a:defRPr sz="2300">
                <a:solidFill>
                  <a:schemeClr val="tx1">
                    <a:tint val="75000"/>
                  </a:schemeClr>
                </a:solidFill>
              </a:defRPr>
            </a:lvl4pPr>
            <a:lvl5pPr marL="2950220" indent="0">
              <a:buNone/>
              <a:defRPr sz="2300">
                <a:solidFill>
                  <a:schemeClr val="tx1">
                    <a:tint val="75000"/>
                  </a:schemeClr>
                </a:solidFill>
              </a:defRPr>
            </a:lvl5pPr>
            <a:lvl6pPr marL="3687775" indent="0">
              <a:buNone/>
              <a:defRPr sz="2300">
                <a:solidFill>
                  <a:schemeClr val="tx1">
                    <a:tint val="75000"/>
                  </a:schemeClr>
                </a:solidFill>
              </a:defRPr>
            </a:lvl6pPr>
            <a:lvl7pPr marL="4425330" indent="0">
              <a:buNone/>
              <a:defRPr sz="2300">
                <a:solidFill>
                  <a:schemeClr val="tx1">
                    <a:tint val="75000"/>
                  </a:schemeClr>
                </a:solidFill>
              </a:defRPr>
            </a:lvl7pPr>
            <a:lvl8pPr marL="5162885" indent="0">
              <a:buNone/>
              <a:defRPr sz="2300">
                <a:solidFill>
                  <a:schemeClr val="tx1">
                    <a:tint val="75000"/>
                  </a:schemeClr>
                </a:solidFill>
              </a:defRPr>
            </a:lvl8pPr>
            <a:lvl9pPr marL="5900440" indent="0">
              <a:buNone/>
              <a:defRPr sz="2300">
                <a:solidFill>
                  <a:schemeClr val="tx1">
                    <a:tint val="75000"/>
                  </a:schemeClr>
                </a:solidFill>
              </a:defRPr>
            </a:lvl9pPr>
          </a:lstStyle>
          <a:p>
            <a:pPr lvl="0"/>
            <a:r>
              <a:rPr kumimoji="1" lang="ja-JP" altLang="en-US"/>
              <a:t>マスタ テキストの書式設定</a:t>
            </a:r>
          </a:p>
        </p:txBody>
      </p:sp>
      <p:sp>
        <p:nvSpPr>
          <p:cNvPr id="1036" name="日付プレースホルダ 3"/>
          <p:cNvSpPr>
            <a:spLocks noGrp="1"/>
          </p:cNvSpPr>
          <p:nvPr>
            <p:ph type="dt" sz="half" idx="10"/>
          </p:nvPr>
        </p:nvSpPr>
        <p:spPr>
          <a:xfrm>
            <a:off x="534670" y="14016342"/>
            <a:ext cx="2495127" cy="805134"/>
          </a:xfrm>
          <a:prstGeom prst="rect">
            <a:avLst/>
          </a:prstGeom>
        </p:spPr>
        <p:txBody>
          <a:bodyPr lIns="147511" tIns="73756" rIns="147511" bIns="73756"/>
          <a:lstStyle/>
          <a:p>
            <a:fld id="{E90ED720-0104-4369-84BC-D37694168613}" type="datetimeFigureOut">
              <a:rPr kumimoji="1" lang="ja-JP" altLang="en-US" smtClean="0"/>
              <a:t>2024/4/30</a:t>
            </a:fld>
            <a:endParaRPr kumimoji="1" lang="ja-JP" altLang="en-US"/>
          </a:p>
        </p:txBody>
      </p:sp>
      <p:sp>
        <p:nvSpPr>
          <p:cNvPr id="1037" name="フッター プレースホルダ 4"/>
          <p:cNvSpPr>
            <a:spLocks noGrp="1"/>
          </p:cNvSpPr>
          <p:nvPr>
            <p:ph type="ftr" sz="quarter" idx="11"/>
          </p:nvPr>
        </p:nvSpPr>
        <p:spPr>
          <a:xfrm>
            <a:off x="3653579" y="14016342"/>
            <a:ext cx="3386243" cy="805134"/>
          </a:xfrm>
          <a:prstGeom prst="rect">
            <a:avLst/>
          </a:prstGeom>
        </p:spPr>
        <p:txBody>
          <a:bodyPr lIns="147511" tIns="73756" rIns="147511" bIns="73756"/>
          <a:lstStyle/>
          <a:p>
            <a:endParaRPr kumimoji="1" lang="ja-JP" altLang="en-US"/>
          </a:p>
        </p:txBody>
      </p:sp>
      <p:sp>
        <p:nvSpPr>
          <p:cNvPr id="1038" name="スライド番号プレースホルダ 5"/>
          <p:cNvSpPr>
            <a:spLocks noGrp="1"/>
          </p:cNvSpPr>
          <p:nvPr>
            <p:ph type="sldNum" sz="quarter" idx="12"/>
          </p:nvPr>
        </p:nvSpPr>
        <p:spPr>
          <a:xfrm>
            <a:off x="7663603" y="14016342"/>
            <a:ext cx="2495127" cy="805134"/>
          </a:xfrm>
          <a:prstGeom prst="rect">
            <a:avLst/>
          </a:prstGeom>
        </p:spPr>
        <p:txBody>
          <a:bodyPr lIns="147511" tIns="73756" rIns="147511" bIns="73756"/>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0" name=""/>
        <p:cNvGrpSpPr/>
        <p:nvPr/>
      </p:nvGrpSpPr>
      <p:grpSpPr>
        <a:xfrm>
          <a:off x="0" y="0"/>
          <a:ext cx="0" cy="0"/>
          <a:chOff x="0" y="0"/>
          <a:chExt cx="0" cy="0"/>
        </a:xfrm>
      </p:grpSpPr>
      <p:sp>
        <p:nvSpPr>
          <p:cNvPr id="1040" name="タイトル 1"/>
          <p:cNvSpPr>
            <a:spLocks noGrp="1"/>
          </p:cNvSpPr>
          <p:nvPr>
            <p:ph type="title"/>
          </p:nvPr>
        </p:nvSpPr>
        <p:spPr>
          <a:xfrm>
            <a:off x="534670" y="605602"/>
            <a:ext cx="9624060" cy="2520421"/>
          </a:xfrm>
          <a:prstGeom prst="rect">
            <a:avLst/>
          </a:prstGeom>
        </p:spPr>
        <p:txBody>
          <a:bodyPr lIns="147511" tIns="73756" rIns="147511" bIns="73756"/>
          <a:lstStyle/>
          <a:p>
            <a:r>
              <a:rPr kumimoji="1" lang="ja-JP" altLang="en-US"/>
              <a:t>マスタ タイトルの書式設定</a:t>
            </a:r>
          </a:p>
        </p:txBody>
      </p:sp>
      <p:sp>
        <p:nvSpPr>
          <p:cNvPr id="1041" name="コンテンツ プレースホルダ 2"/>
          <p:cNvSpPr>
            <a:spLocks noGrp="1"/>
          </p:cNvSpPr>
          <p:nvPr>
            <p:ph sz="half" idx="1"/>
          </p:nvPr>
        </p:nvSpPr>
        <p:spPr>
          <a:xfrm>
            <a:off x="534670" y="3528591"/>
            <a:ext cx="4722918" cy="9980167"/>
          </a:xfrm>
          <a:prstGeom prst="rect">
            <a:avLst/>
          </a:prstGeom>
        </p:spPr>
        <p:txBody>
          <a:bodyPr lIns="147511" tIns="73756" rIns="147511" bIns="73756"/>
          <a:lstStyle>
            <a:lvl1pPr>
              <a:defRPr sz="4500"/>
            </a:lvl1pPr>
            <a:lvl2pPr>
              <a:defRPr sz="3900"/>
            </a:lvl2pPr>
            <a:lvl3pPr>
              <a:defRPr sz="3200"/>
            </a:lvl3pPr>
            <a:lvl4pPr>
              <a:defRPr sz="2900"/>
            </a:lvl4pPr>
            <a:lvl5pPr>
              <a:defRPr sz="2900"/>
            </a:lvl5pPr>
            <a:lvl6pPr>
              <a:defRPr sz="2900"/>
            </a:lvl6pPr>
            <a:lvl7pPr>
              <a:defRPr sz="2900"/>
            </a:lvl7pPr>
            <a:lvl8pPr>
              <a:defRPr sz="2900"/>
            </a:lvl8pPr>
            <a:lvl9pPr>
              <a:defRPr sz="29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42" name="コンテンツ プレースホルダ 3"/>
          <p:cNvSpPr>
            <a:spLocks noGrp="1"/>
          </p:cNvSpPr>
          <p:nvPr>
            <p:ph sz="half" idx="2"/>
          </p:nvPr>
        </p:nvSpPr>
        <p:spPr>
          <a:xfrm>
            <a:off x="5435812" y="3528591"/>
            <a:ext cx="4722918" cy="9980167"/>
          </a:xfrm>
          <a:prstGeom prst="rect">
            <a:avLst/>
          </a:prstGeom>
        </p:spPr>
        <p:txBody>
          <a:bodyPr lIns="147511" tIns="73756" rIns="147511" bIns="73756"/>
          <a:lstStyle>
            <a:lvl1pPr>
              <a:defRPr sz="4500"/>
            </a:lvl1pPr>
            <a:lvl2pPr>
              <a:defRPr sz="3900"/>
            </a:lvl2pPr>
            <a:lvl3pPr>
              <a:defRPr sz="3200"/>
            </a:lvl3pPr>
            <a:lvl4pPr>
              <a:defRPr sz="2900"/>
            </a:lvl4pPr>
            <a:lvl5pPr>
              <a:defRPr sz="2900"/>
            </a:lvl5pPr>
            <a:lvl6pPr>
              <a:defRPr sz="2900"/>
            </a:lvl6pPr>
            <a:lvl7pPr>
              <a:defRPr sz="2900"/>
            </a:lvl7pPr>
            <a:lvl8pPr>
              <a:defRPr sz="2900"/>
            </a:lvl8pPr>
            <a:lvl9pPr>
              <a:defRPr sz="29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43" name="日付プレースホルダ 4"/>
          <p:cNvSpPr>
            <a:spLocks noGrp="1"/>
          </p:cNvSpPr>
          <p:nvPr>
            <p:ph type="dt" sz="half" idx="10"/>
          </p:nvPr>
        </p:nvSpPr>
        <p:spPr>
          <a:xfrm>
            <a:off x="534670" y="14016342"/>
            <a:ext cx="2495127" cy="805134"/>
          </a:xfrm>
          <a:prstGeom prst="rect">
            <a:avLst/>
          </a:prstGeom>
        </p:spPr>
        <p:txBody>
          <a:bodyPr lIns="147511" tIns="73756" rIns="147511" bIns="73756"/>
          <a:lstStyle/>
          <a:p>
            <a:fld id="{E90ED720-0104-4369-84BC-D37694168613}" type="datetimeFigureOut">
              <a:rPr kumimoji="1" lang="ja-JP" altLang="en-US" smtClean="0"/>
              <a:t>2024/4/30</a:t>
            </a:fld>
            <a:endParaRPr kumimoji="1" lang="ja-JP" altLang="en-US"/>
          </a:p>
        </p:txBody>
      </p:sp>
      <p:sp>
        <p:nvSpPr>
          <p:cNvPr id="1044" name="フッター プレースホルダ 5"/>
          <p:cNvSpPr>
            <a:spLocks noGrp="1"/>
          </p:cNvSpPr>
          <p:nvPr>
            <p:ph type="ftr" sz="quarter" idx="11"/>
          </p:nvPr>
        </p:nvSpPr>
        <p:spPr>
          <a:xfrm>
            <a:off x="3653579" y="14016342"/>
            <a:ext cx="3386243" cy="805134"/>
          </a:xfrm>
          <a:prstGeom prst="rect">
            <a:avLst/>
          </a:prstGeom>
        </p:spPr>
        <p:txBody>
          <a:bodyPr lIns="147511" tIns="73756" rIns="147511" bIns="73756"/>
          <a:lstStyle/>
          <a:p>
            <a:endParaRPr kumimoji="1" lang="ja-JP" altLang="en-US"/>
          </a:p>
        </p:txBody>
      </p:sp>
      <p:sp>
        <p:nvSpPr>
          <p:cNvPr id="1045" name="スライド番号プレースホルダ 6"/>
          <p:cNvSpPr>
            <a:spLocks noGrp="1"/>
          </p:cNvSpPr>
          <p:nvPr>
            <p:ph type="sldNum" sz="quarter" idx="12"/>
          </p:nvPr>
        </p:nvSpPr>
        <p:spPr>
          <a:xfrm>
            <a:off x="7663603" y="14016342"/>
            <a:ext cx="2495127" cy="805134"/>
          </a:xfrm>
          <a:prstGeom prst="rect">
            <a:avLst/>
          </a:prstGeom>
        </p:spPr>
        <p:txBody>
          <a:bodyPr lIns="147511" tIns="73756" rIns="147511" bIns="73756"/>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0" name=""/>
        <p:cNvGrpSpPr/>
        <p:nvPr/>
      </p:nvGrpSpPr>
      <p:grpSpPr>
        <a:xfrm>
          <a:off x="0" y="0"/>
          <a:ext cx="0" cy="0"/>
          <a:chOff x="0" y="0"/>
          <a:chExt cx="0" cy="0"/>
        </a:xfrm>
      </p:grpSpPr>
      <p:sp>
        <p:nvSpPr>
          <p:cNvPr id="1047" name="タイトル 1"/>
          <p:cNvSpPr>
            <a:spLocks noGrp="1"/>
          </p:cNvSpPr>
          <p:nvPr>
            <p:ph type="title"/>
          </p:nvPr>
        </p:nvSpPr>
        <p:spPr>
          <a:xfrm>
            <a:off x="534670" y="605602"/>
            <a:ext cx="9624060" cy="2520421"/>
          </a:xfrm>
          <a:prstGeom prst="rect">
            <a:avLst/>
          </a:prstGeom>
        </p:spPr>
        <p:txBody>
          <a:bodyPr lIns="147511" tIns="73756" rIns="147511" bIns="73756"/>
          <a:lstStyle>
            <a:lvl1pPr>
              <a:defRPr/>
            </a:lvl1pPr>
          </a:lstStyle>
          <a:p>
            <a:r>
              <a:rPr kumimoji="1" lang="ja-JP" altLang="en-US"/>
              <a:t>マスタ タイトルの書式設定</a:t>
            </a:r>
          </a:p>
        </p:txBody>
      </p:sp>
      <p:sp>
        <p:nvSpPr>
          <p:cNvPr id="1048" name="テキスト プレースホルダ 2"/>
          <p:cNvSpPr>
            <a:spLocks noGrp="1"/>
          </p:cNvSpPr>
          <p:nvPr>
            <p:ph type="body" idx="1"/>
          </p:nvPr>
        </p:nvSpPr>
        <p:spPr>
          <a:xfrm>
            <a:off x="534670" y="3385067"/>
            <a:ext cx="4724775" cy="1410734"/>
          </a:xfrm>
          <a:prstGeom prst="rect">
            <a:avLst/>
          </a:prstGeom>
        </p:spPr>
        <p:txBody>
          <a:bodyPr lIns="147511" tIns="73756" rIns="147511" bIns="73756" anchor="b"/>
          <a:lstStyle>
            <a:lvl1pPr marL="0" indent="0">
              <a:buNone/>
              <a:defRPr sz="3900" b="1"/>
            </a:lvl1pPr>
            <a:lvl2pPr marL="737555" indent="0">
              <a:buNone/>
              <a:defRPr sz="3200" b="1"/>
            </a:lvl2pPr>
            <a:lvl3pPr marL="1475110" indent="0">
              <a:buNone/>
              <a:defRPr sz="2900" b="1"/>
            </a:lvl3pPr>
            <a:lvl4pPr marL="2212665" indent="0">
              <a:buNone/>
              <a:defRPr sz="2600" b="1"/>
            </a:lvl4pPr>
            <a:lvl5pPr marL="2950220" indent="0">
              <a:buNone/>
              <a:defRPr sz="2600" b="1"/>
            </a:lvl5pPr>
            <a:lvl6pPr marL="3687775" indent="0">
              <a:buNone/>
              <a:defRPr sz="2600" b="1"/>
            </a:lvl6pPr>
            <a:lvl7pPr marL="4425330" indent="0">
              <a:buNone/>
              <a:defRPr sz="2600" b="1"/>
            </a:lvl7pPr>
            <a:lvl8pPr marL="5162885" indent="0">
              <a:buNone/>
              <a:defRPr sz="2600" b="1"/>
            </a:lvl8pPr>
            <a:lvl9pPr marL="5900440" indent="0">
              <a:buNone/>
              <a:defRPr sz="2600" b="1"/>
            </a:lvl9pPr>
          </a:lstStyle>
          <a:p>
            <a:pPr lvl="0"/>
            <a:r>
              <a:rPr kumimoji="1" lang="ja-JP" altLang="en-US"/>
              <a:t>マスタ テキストの書式設定</a:t>
            </a:r>
          </a:p>
        </p:txBody>
      </p:sp>
      <p:sp>
        <p:nvSpPr>
          <p:cNvPr id="1049" name="コンテンツ プレースホルダ 3"/>
          <p:cNvSpPr>
            <a:spLocks noGrp="1"/>
          </p:cNvSpPr>
          <p:nvPr>
            <p:ph sz="half" idx="2"/>
          </p:nvPr>
        </p:nvSpPr>
        <p:spPr>
          <a:xfrm>
            <a:off x="534670" y="4795801"/>
            <a:ext cx="4724775" cy="8712956"/>
          </a:xfrm>
          <a:prstGeom prst="rect">
            <a:avLst/>
          </a:prstGeom>
        </p:spPr>
        <p:txBody>
          <a:bodyPr lIns="147511" tIns="73756" rIns="147511" bIns="73756"/>
          <a:lstStyle>
            <a:lvl1pPr>
              <a:defRPr sz="3900"/>
            </a:lvl1pPr>
            <a:lvl2pPr>
              <a:defRPr sz="3200"/>
            </a:lvl2pPr>
            <a:lvl3pPr>
              <a:defRPr sz="2900"/>
            </a:lvl3pPr>
            <a:lvl4pPr>
              <a:defRPr sz="2600"/>
            </a:lvl4pPr>
            <a:lvl5pPr>
              <a:defRPr sz="2600"/>
            </a:lvl5pPr>
            <a:lvl6pPr>
              <a:defRPr sz="2600"/>
            </a:lvl6pPr>
            <a:lvl7pPr>
              <a:defRPr sz="2600"/>
            </a:lvl7pPr>
            <a:lvl8pPr>
              <a:defRPr sz="2600"/>
            </a:lvl8pPr>
            <a:lvl9pPr>
              <a:defRPr sz="2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0" name="テキスト プレースホルダ 4"/>
          <p:cNvSpPr>
            <a:spLocks noGrp="1"/>
          </p:cNvSpPr>
          <p:nvPr>
            <p:ph type="body" sz="quarter" idx="3"/>
          </p:nvPr>
        </p:nvSpPr>
        <p:spPr>
          <a:xfrm>
            <a:off x="5432099" y="3385067"/>
            <a:ext cx="4726631" cy="1410734"/>
          </a:xfrm>
          <a:prstGeom prst="rect">
            <a:avLst/>
          </a:prstGeom>
        </p:spPr>
        <p:txBody>
          <a:bodyPr lIns="147511" tIns="73756" rIns="147511" bIns="73756" anchor="b"/>
          <a:lstStyle>
            <a:lvl1pPr marL="0" indent="0">
              <a:buNone/>
              <a:defRPr sz="3900" b="1"/>
            </a:lvl1pPr>
            <a:lvl2pPr marL="737555" indent="0">
              <a:buNone/>
              <a:defRPr sz="3200" b="1"/>
            </a:lvl2pPr>
            <a:lvl3pPr marL="1475110" indent="0">
              <a:buNone/>
              <a:defRPr sz="2900" b="1"/>
            </a:lvl3pPr>
            <a:lvl4pPr marL="2212665" indent="0">
              <a:buNone/>
              <a:defRPr sz="2600" b="1"/>
            </a:lvl4pPr>
            <a:lvl5pPr marL="2950220" indent="0">
              <a:buNone/>
              <a:defRPr sz="2600" b="1"/>
            </a:lvl5pPr>
            <a:lvl6pPr marL="3687775" indent="0">
              <a:buNone/>
              <a:defRPr sz="2600" b="1"/>
            </a:lvl6pPr>
            <a:lvl7pPr marL="4425330" indent="0">
              <a:buNone/>
              <a:defRPr sz="2600" b="1"/>
            </a:lvl7pPr>
            <a:lvl8pPr marL="5162885" indent="0">
              <a:buNone/>
              <a:defRPr sz="2600" b="1"/>
            </a:lvl8pPr>
            <a:lvl9pPr marL="5900440" indent="0">
              <a:buNone/>
              <a:defRPr sz="2600" b="1"/>
            </a:lvl9pPr>
          </a:lstStyle>
          <a:p>
            <a:pPr lvl="0"/>
            <a:r>
              <a:rPr kumimoji="1" lang="ja-JP" altLang="en-US"/>
              <a:t>マスタ テキストの書式設定</a:t>
            </a:r>
          </a:p>
        </p:txBody>
      </p:sp>
      <p:sp>
        <p:nvSpPr>
          <p:cNvPr id="1051" name="コンテンツ プレースホルダ 5"/>
          <p:cNvSpPr>
            <a:spLocks noGrp="1"/>
          </p:cNvSpPr>
          <p:nvPr>
            <p:ph sz="quarter" idx="4"/>
          </p:nvPr>
        </p:nvSpPr>
        <p:spPr>
          <a:xfrm>
            <a:off x="5432099" y="4795801"/>
            <a:ext cx="4726631" cy="8712956"/>
          </a:xfrm>
          <a:prstGeom prst="rect">
            <a:avLst/>
          </a:prstGeom>
        </p:spPr>
        <p:txBody>
          <a:bodyPr lIns="147511" tIns="73756" rIns="147511" bIns="73756"/>
          <a:lstStyle>
            <a:lvl1pPr>
              <a:defRPr sz="3900"/>
            </a:lvl1pPr>
            <a:lvl2pPr>
              <a:defRPr sz="3200"/>
            </a:lvl2pPr>
            <a:lvl3pPr>
              <a:defRPr sz="2900"/>
            </a:lvl3pPr>
            <a:lvl4pPr>
              <a:defRPr sz="2600"/>
            </a:lvl4pPr>
            <a:lvl5pPr>
              <a:defRPr sz="2600"/>
            </a:lvl5pPr>
            <a:lvl6pPr>
              <a:defRPr sz="2600"/>
            </a:lvl6pPr>
            <a:lvl7pPr>
              <a:defRPr sz="2600"/>
            </a:lvl7pPr>
            <a:lvl8pPr>
              <a:defRPr sz="2600"/>
            </a:lvl8pPr>
            <a:lvl9pPr>
              <a:defRPr sz="2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2" name="日付プレースホルダ 6"/>
          <p:cNvSpPr>
            <a:spLocks noGrp="1"/>
          </p:cNvSpPr>
          <p:nvPr>
            <p:ph type="dt" sz="half" idx="10"/>
          </p:nvPr>
        </p:nvSpPr>
        <p:spPr>
          <a:xfrm>
            <a:off x="534670" y="14016342"/>
            <a:ext cx="2495127" cy="805134"/>
          </a:xfrm>
          <a:prstGeom prst="rect">
            <a:avLst/>
          </a:prstGeom>
        </p:spPr>
        <p:txBody>
          <a:bodyPr lIns="147511" tIns="73756" rIns="147511" bIns="73756"/>
          <a:lstStyle/>
          <a:p>
            <a:fld id="{E90ED720-0104-4369-84BC-D37694168613}" type="datetimeFigureOut">
              <a:rPr kumimoji="1" lang="ja-JP" altLang="en-US" smtClean="0"/>
              <a:t>2024/4/30</a:t>
            </a:fld>
            <a:endParaRPr kumimoji="1" lang="ja-JP" altLang="en-US"/>
          </a:p>
        </p:txBody>
      </p:sp>
      <p:sp>
        <p:nvSpPr>
          <p:cNvPr id="1053" name="フッター プレースホルダ 7"/>
          <p:cNvSpPr>
            <a:spLocks noGrp="1"/>
          </p:cNvSpPr>
          <p:nvPr>
            <p:ph type="ftr" sz="quarter" idx="11"/>
          </p:nvPr>
        </p:nvSpPr>
        <p:spPr>
          <a:xfrm>
            <a:off x="3653579" y="14016342"/>
            <a:ext cx="3386243" cy="805134"/>
          </a:xfrm>
          <a:prstGeom prst="rect">
            <a:avLst/>
          </a:prstGeom>
        </p:spPr>
        <p:txBody>
          <a:bodyPr lIns="147511" tIns="73756" rIns="147511" bIns="73756"/>
          <a:lstStyle/>
          <a:p>
            <a:endParaRPr kumimoji="1" lang="ja-JP" altLang="en-US"/>
          </a:p>
        </p:txBody>
      </p:sp>
      <p:sp>
        <p:nvSpPr>
          <p:cNvPr id="1054" name="スライド番号プレースホルダ 8"/>
          <p:cNvSpPr>
            <a:spLocks noGrp="1"/>
          </p:cNvSpPr>
          <p:nvPr>
            <p:ph type="sldNum" sz="quarter" idx="12"/>
          </p:nvPr>
        </p:nvSpPr>
        <p:spPr>
          <a:xfrm>
            <a:off x="7663603" y="14016342"/>
            <a:ext cx="2495127" cy="805134"/>
          </a:xfrm>
          <a:prstGeom prst="rect">
            <a:avLst/>
          </a:prstGeom>
        </p:spPr>
        <p:txBody>
          <a:bodyPr lIns="147511" tIns="73756" rIns="147511" bIns="73756"/>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0" name=""/>
        <p:cNvGrpSpPr/>
        <p:nvPr/>
      </p:nvGrpSpPr>
      <p:grpSpPr>
        <a:xfrm>
          <a:off x="0" y="0"/>
          <a:ext cx="0" cy="0"/>
          <a:chOff x="0" y="0"/>
          <a:chExt cx="0" cy="0"/>
        </a:xfrm>
      </p:grpSpPr>
      <p:sp>
        <p:nvSpPr>
          <p:cNvPr id="1056" name="タイトル 1"/>
          <p:cNvSpPr>
            <a:spLocks noGrp="1"/>
          </p:cNvSpPr>
          <p:nvPr>
            <p:ph type="title"/>
          </p:nvPr>
        </p:nvSpPr>
        <p:spPr>
          <a:xfrm>
            <a:off x="534670" y="605602"/>
            <a:ext cx="9624060" cy="2520421"/>
          </a:xfrm>
          <a:prstGeom prst="rect">
            <a:avLst/>
          </a:prstGeom>
        </p:spPr>
        <p:txBody>
          <a:bodyPr lIns="147511" tIns="73756" rIns="147511" bIns="73756"/>
          <a:lstStyle/>
          <a:p>
            <a:r>
              <a:rPr kumimoji="1" lang="ja-JP" altLang="en-US"/>
              <a:t>マスタ タイトルの書式設定</a:t>
            </a:r>
          </a:p>
        </p:txBody>
      </p:sp>
      <p:sp>
        <p:nvSpPr>
          <p:cNvPr id="1057" name="日付プレースホルダ 2"/>
          <p:cNvSpPr>
            <a:spLocks noGrp="1"/>
          </p:cNvSpPr>
          <p:nvPr>
            <p:ph type="dt" sz="half" idx="10"/>
          </p:nvPr>
        </p:nvSpPr>
        <p:spPr>
          <a:xfrm>
            <a:off x="534670" y="14016342"/>
            <a:ext cx="2495127" cy="805134"/>
          </a:xfrm>
          <a:prstGeom prst="rect">
            <a:avLst/>
          </a:prstGeom>
        </p:spPr>
        <p:txBody>
          <a:bodyPr lIns="147511" tIns="73756" rIns="147511" bIns="73756"/>
          <a:lstStyle/>
          <a:p>
            <a:fld id="{E90ED720-0104-4369-84BC-D37694168613}" type="datetimeFigureOut">
              <a:rPr kumimoji="1" lang="ja-JP" altLang="en-US" smtClean="0"/>
              <a:t>2024/4/30</a:t>
            </a:fld>
            <a:endParaRPr kumimoji="1" lang="ja-JP" altLang="en-US"/>
          </a:p>
        </p:txBody>
      </p:sp>
      <p:sp>
        <p:nvSpPr>
          <p:cNvPr id="1058" name="フッター プレースホルダ 3"/>
          <p:cNvSpPr>
            <a:spLocks noGrp="1"/>
          </p:cNvSpPr>
          <p:nvPr>
            <p:ph type="ftr" sz="quarter" idx="11"/>
          </p:nvPr>
        </p:nvSpPr>
        <p:spPr>
          <a:xfrm>
            <a:off x="3653579" y="14016342"/>
            <a:ext cx="3386243" cy="805134"/>
          </a:xfrm>
          <a:prstGeom prst="rect">
            <a:avLst/>
          </a:prstGeom>
        </p:spPr>
        <p:txBody>
          <a:bodyPr lIns="147511" tIns="73756" rIns="147511" bIns="73756"/>
          <a:lstStyle/>
          <a:p>
            <a:endParaRPr kumimoji="1" lang="ja-JP" altLang="en-US"/>
          </a:p>
        </p:txBody>
      </p:sp>
      <p:sp>
        <p:nvSpPr>
          <p:cNvPr id="1059" name="スライド番号プレースホルダ 4"/>
          <p:cNvSpPr>
            <a:spLocks noGrp="1"/>
          </p:cNvSpPr>
          <p:nvPr>
            <p:ph type="sldNum" sz="quarter" idx="12"/>
          </p:nvPr>
        </p:nvSpPr>
        <p:spPr>
          <a:xfrm>
            <a:off x="7663603" y="14016342"/>
            <a:ext cx="2495127" cy="805134"/>
          </a:xfrm>
          <a:prstGeom prst="rect">
            <a:avLst/>
          </a:prstGeom>
        </p:spPr>
        <p:txBody>
          <a:bodyPr lIns="147511" tIns="73756" rIns="147511" bIns="73756"/>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0" name=""/>
        <p:cNvGrpSpPr/>
        <p:nvPr/>
      </p:nvGrpSpPr>
      <p:grpSpPr>
        <a:xfrm>
          <a:off x="0" y="0"/>
          <a:ext cx="0" cy="0"/>
          <a:chOff x="0" y="0"/>
          <a:chExt cx="0" cy="0"/>
        </a:xfrm>
      </p:grpSpPr>
      <p:sp>
        <p:nvSpPr>
          <p:cNvPr id="1061" name="日付プレースホルダ 1"/>
          <p:cNvSpPr>
            <a:spLocks noGrp="1"/>
          </p:cNvSpPr>
          <p:nvPr>
            <p:ph type="dt" sz="half" idx="10"/>
          </p:nvPr>
        </p:nvSpPr>
        <p:spPr>
          <a:xfrm>
            <a:off x="534670" y="14016342"/>
            <a:ext cx="2495127" cy="805134"/>
          </a:xfrm>
          <a:prstGeom prst="rect">
            <a:avLst/>
          </a:prstGeom>
        </p:spPr>
        <p:txBody>
          <a:bodyPr lIns="147511" tIns="73756" rIns="147511" bIns="73756"/>
          <a:lstStyle/>
          <a:p>
            <a:fld id="{E90ED720-0104-4369-84BC-D37694168613}" type="datetimeFigureOut">
              <a:rPr kumimoji="1" lang="ja-JP" altLang="en-US" smtClean="0"/>
              <a:t>2024/4/30</a:t>
            </a:fld>
            <a:endParaRPr kumimoji="1" lang="ja-JP" altLang="en-US"/>
          </a:p>
        </p:txBody>
      </p:sp>
      <p:sp>
        <p:nvSpPr>
          <p:cNvPr id="1062" name="フッター プレースホルダ 2"/>
          <p:cNvSpPr>
            <a:spLocks noGrp="1"/>
          </p:cNvSpPr>
          <p:nvPr>
            <p:ph type="ftr" sz="quarter" idx="11"/>
          </p:nvPr>
        </p:nvSpPr>
        <p:spPr>
          <a:xfrm>
            <a:off x="3653579" y="14016342"/>
            <a:ext cx="3386243" cy="805134"/>
          </a:xfrm>
          <a:prstGeom prst="rect">
            <a:avLst/>
          </a:prstGeom>
        </p:spPr>
        <p:txBody>
          <a:bodyPr lIns="147511" tIns="73756" rIns="147511" bIns="73756"/>
          <a:lstStyle/>
          <a:p>
            <a:endParaRPr kumimoji="1" lang="ja-JP" altLang="en-US"/>
          </a:p>
        </p:txBody>
      </p:sp>
      <p:sp>
        <p:nvSpPr>
          <p:cNvPr id="1063" name="スライド番号プレースホルダ 3"/>
          <p:cNvSpPr>
            <a:spLocks noGrp="1"/>
          </p:cNvSpPr>
          <p:nvPr>
            <p:ph type="sldNum" sz="quarter" idx="12"/>
          </p:nvPr>
        </p:nvSpPr>
        <p:spPr>
          <a:xfrm>
            <a:off x="7663603" y="14016342"/>
            <a:ext cx="2495127" cy="805134"/>
          </a:xfrm>
          <a:prstGeom prst="rect">
            <a:avLst/>
          </a:prstGeom>
        </p:spPr>
        <p:txBody>
          <a:bodyPr lIns="147511" tIns="73756" rIns="147511" bIns="73756"/>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0" name=""/>
        <p:cNvGrpSpPr/>
        <p:nvPr/>
      </p:nvGrpSpPr>
      <p:grpSpPr>
        <a:xfrm>
          <a:off x="0" y="0"/>
          <a:ext cx="0" cy="0"/>
          <a:chOff x="0" y="0"/>
          <a:chExt cx="0" cy="0"/>
        </a:xfrm>
      </p:grpSpPr>
      <p:sp>
        <p:nvSpPr>
          <p:cNvPr id="1065" name="タイトル 1"/>
          <p:cNvSpPr>
            <a:spLocks noGrp="1"/>
          </p:cNvSpPr>
          <p:nvPr>
            <p:ph type="title"/>
          </p:nvPr>
        </p:nvSpPr>
        <p:spPr>
          <a:xfrm>
            <a:off x="534671" y="602100"/>
            <a:ext cx="3518055" cy="2562428"/>
          </a:xfrm>
          <a:prstGeom prst="rect">
            <a:avLst/>
          </a:prstGeom>
        </p:spPr>
        <p:txBody>
          <a:bodyPr lIns="147511" tIns="73756" rIns="147511" bIns="73756" anchor="b"/>
          <a:lstStyle>
            <a:lvl1pPr algn="l">
              <a:defRPr sz="3200" b="1"/>
            </a:lvl1pPr>
          </a:lstStyle>
          <a:p>
            <a:r>
              <a:rPr kumimoji="1" lang="ja-JP" altLang="en-US"/>
              <a:t>マスタ タイトルの書式設定</a:t>
            </a:r>
          </a:p>
        </p:txBody>
      </p:sp>
      <p:sp>
        <p:nvSpPr>
          <p:cNvPr id="1066" name="コンテンツ プレースホルダ 2"/>
          <p:cNvSpPr>
            <a:spLocks noGrp="1"/>
          </p:cNvSpPr>
          <p:nvPr>
            <p:ph idx="1"/>
          </p:nvPr>
        </p:nvSpPr>
        <p:spPr>
          <a:xfrm>
            <a:off x="4180822" y="602102"/>
            <a:ext cx="5977908" cy="12906656"/>
          </a:xfrm>
          <a:prstGeom prst="rect">
            <a:avLst/>
          </a:prstGeom>
        </p:spPr>
        <p:txBody>
          <a:bodyPr lIns="147511" tIns="73756" rIns="147511" bIns="73756"/>
          <a:lstStyle>
            <a:lvl1pPr>
              <a:defRPr sz="5200"/>
            </a:lvl1pPr>
            <a:lvl2pPr>
              <a:defRPr sz="4500"/>
            </a:lvl2pPr>
            <a:lvl3pPr>
              <a:defRPr sz="3900"/>
            </a:lvl3pPr>
            <a:lvl4pPr>
              <a:defRPr sz="3200"/>
            </a:lvl4pPr>
            <a:lvl5pPr>
              <a:defRPr sz="3200"/>
            </a:lvl5pPr>
            <a:lvl6pPr>
              <a:defRPr sz="3200"/>
            </a:lvl6pPr>
            <a:lvl7pPr>
              <a:defRPr sz="3200"/>
            </a:lvl7pPr>
            <a:lvl8pPr>
              <a:defRPr sz="3200"/>
            </a:lvl8pPr>
            <a:lvl9pPr>
              <a:defRPr sz="32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67" name="テキスト プレースホルダ 3"/>
          <p:cNvSpPr>
            <a:spLocks noGrp="1"/>
          </p:cNvSpPr>
          <p:nvPr>
            <p:ph type="body" sz="half" idx="2"/>
          </p:nvPr>
        </p:nvSpPr>
        <p:spPr>
          <a:xfrm>
            <a:off x="534671" y="3164530"/>
            <a:ext cx="3518055" cy="10344228"/>
          </a:xfrm>
          <a:prstGeom prst="rect">
            <a:avLst/>
          </a:prstGeom>
        </p:spPr>
        <p:txBody>
          <a:bodyPr lIns="147511" tIns="73756" rIns="147511" bIns="73756"/>
          <a:lstStyle>
            <a:lvl1pPr marL="0" indent="0">
              <a:buNone/>
              <a:defRPr sz="2300"/>
            </a:lvl1pPr>
            <a:lvl2pPr marL="737555" indent="0">
              <a:buNone/>
              <a:defRPr sz="1900"/>
            </a:lvl2pPr>
            <a:lvl3pPr marL="1475110" indent="0">
              <a:buNone/>
              <a:defRPr sz="1600"/>
            </a:lvl3pPr>
            <a:lvl4pPr marL="2212665" indent="0">
              <a:buNone/>
              <a:defRPr sz="1500"/>
            </a:lvl4pPr>
            <a:lvl5pPr marL="2950220" indent="0">
              <a:buNone/>
              <a:defRPr sz="1500"/>
            </a:lvl5pPr>
            <a:lvl6pPr marL="3687775" indent="0">
              <a:buNone/>
              <a:defRPr sz="1500"/>
            </a:lvl6pPr>
            <a:lvl7pPr marL="4425330" indent="0">
              <a:buNone/>
              <a:defRPr sz="1500"/>
            </a:lvl7pPr>
            <a:lvl8pPr marL="5162885" indent="0">
              <a:buNone/>
              <a:defRPr sz="1500"/>
            </a:lvl8pPr>
            <a:lvl9pPr marL="5900440" indent="0">
              <a:buNone/>
              <a:defRPr sz="1500"/>
            </a:lvl9pPr>
          </a:lstStyle>
          <a:p>
            <a:pPr lvl="0"/>
            <a:r>
              <a:rPr kumimoji="1" lang="ja-JP" altLang="en-US"/>
              <a:t>マスタ テキストの書式設定</a:t>
            </a:r>
          </a:p>
        </p:txBody>
      </p:sp>
      <p:sp>
        <p:nvSpPr>
          <p:cNvPr id="1068" name="日付プレースホルダ 4"/>
          <p:cNvSpPr>
            <a:spLocks noGrp="1"/>
          </p:cNvSpPr>
          <p:nvPr>
            <p:ph type="dt" sz="half" idx="10"/>
          </p:nvPr>
        </p:nvSpPr>
        <p:spPr>
          <a:xfrm>
            <a:off x="534670" y="14016342"/>
            <a:ext cx="2495127" cy="805134"/>
          </a:xfrm>
          <a:prstGeom prst="rect">
            <a:avLst/>
          </a:prstGeom>
        </p:spPr>
        <p:txBody>
          <a:bodyPr lIns="147511" tIns="73756" rIns="147511" bIns="73756"/>
          <a:lstStyle/>
          <a:p>
            <a:fld id="{E90ED720-0104-4369-84BC-D37694168613}" type="datetimeFigureOut">
              <a:rPr kumimoji="1" lang="ja-JP" altLang="en-US" smtClean="0"/>
              <a:t>2024/4/30</a:t>
            </a:fld>
            <a:endParaRPr kumimoji="1" lang="ja-JP" altLang="en-US"/>
          </a:p>
        </p:txBody>
      </p:sp>
      <p:sp>
        <p:nvSpPr>
          <p:cNvPr id="1069" name="フッター プレースホルダ 5"/>
          <p:cNvSpPr>
            <a:spLocks noGrp="1"/>
          </p:cNvSpPr>
          <p:nvPr>
            <p:ph type="ftr" sz="quarter" idx="11"/>
          </p:nvPr>
        </p:nvSpPr>
        <p:spPr>
          <a:xfrm>
            <a:off x="3653579" y="14016342"/>
            <a:ext cx="3386243" cy="805134"/>
          </a:xfrm>
          <a:prstGeom prst="rect">
            <a:avLst/>
          </a:prstGeom>
        </p:spPr>
        <p:txBody>
          <a:bodyPr lIns="147511" tIns="73756" rIns="147511" bIns="73756"/>
          <a:lstStyle/>
          <a:p>
            <a:endParaRPr kumimoji="1" lang="ja-JP" altLang="en-US"/>
          </a:p>
        </p:txBody>
      </p:sp>
      <p:sp>
        <p:nvSpPr>
          <p:cNvPr id="1070" name="スライド番号プレースホルダ 6"/>
          <p:cNvSpPr>
            <a:spLocks noGrp="1"/>
          </p:cNvSpPr>
          <p:nvPr>
            <p:ph type="sldNum" sz="quarter" idx="12"/>
          </p:nvPr>
        </p:nvSpPr>
        <p:spPr>
          <a:xfrm>
            <a:off x="7663603" y="14016342"/>
            <a:ext cx="2495127" cy="805134"/>
          </a:xfrm>
          <a:prstGeom prst="rect">
            <a:avLst/>
          </a:prstGeom>
        </p:spPr>
        <p:txBody>
          <a:bodyPr lIns="147511" tIns="73756" rIns="147511" bIns="73756"/>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0" name=""/>
        <p:cNvGrpSpPr/>
        <p:nvPr/>
      </p:nvGrpSpPr>
      <p:grpSpPr>
        <a:xfrm>
          <a:off x="0" y="0"/>
          <a:ext cx="0" cy="0"/>
          <a:chOff x="0" y="0"/>
          <a:chExt cx="0" cy="0"/>
        </a:xfrm>
      </p:grpSpPr>
      <p:sp>
        <p:nvSpPr>
          <p:cNvPr id="1072" name="タイトル 1"/>
          <p:cNvSpPr>
            <a:spLocks noGrp="1"/>
          </p:cNvSpPr>
          <p:nvPr>
            <p:ph type="title"/>
          </p:nvPr>
        </p:nvSpPr>
        <p:spPr>
          <a:xfrm>
            <a:off x="2095981" y="10585767"/>
            <a:ext cx="6416040" cy="1249710"/>
          </a:xfrm>
          <a:prstGeom prst="rect">
            <a:avLst/>
          </a:prstGeom>
        </p:spPr>
        <p:txBody>
          <a:bodyPr lIns="147511" tIns="73756" rIns="147511" bIns="73756" anchor="b"/>
          <a:lstStyle>
            <a:lvl1pPr algn="l">
              <a:defRPr sz="3200" b="1"/>
            </a:lvl1pPr>
          </a:lstStyle>
          <a:p>
            <a:r>
              <a:rPr kumimoji="1" lang="ja-JP" altLang="en-US"/>
              <a:t>マスタ タイトルの書式設定</a:t>
            </a:r>
          </a:p>
        </p:txBody>
      </p:sp>
      <p:sp>
        <p:nvSpPr>
          <p:cNvPr id="1073" name="図プレースホルダ 2"/>
          <p:cNvSpPr>
            <a:spLocks noGrp="1"/>
          </p:cNvSpPr>
          <p:nvPr>
            <p:ph type="pic" idx="1"/>
          </p:nvPr>
        </p:nvSpPr>
        <p:spPr>
          <a:xfrm>
            <a:off x="2095981" y="1351226"/>
            <a:ext cx="6416040" cy="9073515"/>
          </a:xfrm>
          <a:prstGeom prst="rect">
            <a:avLst/>
          </a:prstGeom>
        </p:spPr>
        <p:txBody>
          <a:bodyPr lIns="147511" tIns="73756" rIns="147511" bIns="73756"/>
          <a:lstStyle>
            <a:lvl1pPr marL="0" indent="0">
              <a:buNone/>
              <a:defRPr sz="5200"/>
            </a:lvl1pPr>
            <a:lvl2pPr marL="737555" indent="0">
              <a:buNone/>
              <a:defRPr sz="4500"/>
            </a:lvl2pPr>
            <a:lvl3pPr marL="1475110" indent="0">
              <a:buNone/>
              <a:defRPr sz="3900"/>
            </a:lvl3pPr>
            <a:lvl4pPr marL="2212665" indent="0">
              <a:buNone/>
              <a:defRPr sz="3200"/>
            </a:lvl4pPr>
            <a:lvl5pPr marL="2950220" indent="0">
              <a:buNone/>
              <a:defRPr sz="3200"/>
            </a:lvl5pPr>
            <a:lvl6pPr marL="3687775" indent="0">
              <a:buNone/>
              <a:defRPr sz="3200"/>
            </a:lvl6pPr>
            <a:lvl7pPr marL="4425330" indent="0">
              <a:buNone/>
              <a:defRPr sz="3200"/>
            </a:lvl7pPr>
            <a:lvl8pPr marL="5162885" indent="0">
              <a:buNone/>
              <a:defRPr sz="3200"/>
            </a:lvl8pPr>
            <a:lvl9pPr marL="5900440" indent="0">
              <a:buNone/>
              <a:defRPr sz="3200"/>
            </a:lvl9pPr>
          </a:lstStyle>
          <a:p>
            <a:endParaRPr kumimoji="1" lang="ja-JP" altLang="en-US"/>
          </a:p>
        </p:txBody>
      </p:sp>
      <p:sp>
        <p:nvSpPr>
          <p:cNvPr id="1074" name="テキスト プレースホルダ 3"/>
          <p:cNvSpPr>
            <a:spLocks noGrp="1"/>
          </p:cNvSpPr>
          <p:nvPr>
            <p:ph type="body" sz="half" idx="2"/>
          </p:nvPr>
        </p:nvSpPr>
        <p:spPr>
          <a:xfrm>
            <a:off x="2095981" y="11835477"/>
            <a:ext cx="6416040" cy="1774795"/>
          </a:xfrm>
          <a:prstGeom prst="rect">
            <a:avLst/>
          </a:prstGeom>
        </p:spPr>
        <p:txBody>
          <a:bodyPr lIns="147511" tIns="73756" rIns="147511" bIns="73756"/>
          <a:lstStyle>
            <a:lvl1pPr marL="0" indent="0">
              <a:buNone/>
              <a:defRPr sz="2300"/>
            </a:lvl1pPr>
            <a:lvl2pPr marL="737555" indent="0">
              <a:buNone/>
              <a:defRPr sz="1900"/>
            </a:lvl2pPr>
            <a:lvl3pPr marL="1475110" indent="0">
              <a:buNone/>
              <a:defRPr sz="1600"/>
            </a:lvl3pPr>
            <a:lvl4pPr marL="2212665" indent="0">
              <a:buNone/>
              <a:defRPr sz="1500"/>
            </a:lvl4pPr>
            <a:lvl5pPr marL="2950220" indent="0">
              <a:buNone/>
              <a:defRPr sz="1500"/>
            </a:lvl5pPr>
            <a:lvl6pPr marL="3687775" indent="0">
              <a:buNone/>
              <a:defRPr sz="1500"/>
            </a:lvl6pPr>
            <a:lvl7pPr marL="4425330" indent="0">
              <a:buNone/>
              <a:defRPr sz="1500"/>
            </a:lvl7pPr>
            <a:lvl8pPr marL="5162885" indent="0">
              <a:buNone/>
              <a:defRPr sz="1500"/>
            </a:lvl8pPr>
            <a:lvl9pPr marL="5900440" indent="0">
              <a:buNone/>
              <a:defRPr sz="1500"/>
            </a:lvl9pPr>
          </a:lstStyle>
          <a:p>
            <a:pPr lvl="0"/>
            <a:r>
              <a:rPr kumimoji="1" lang="ja-JP" altLang="en-US"/>
              <a:t>マスタ テキストの書式設定</a:t>
            </a:r>
          </a:p>
        </p:txBody>
      </p:sp>
      <p:sp>
        <p:nvSpPr>
          <p:cNvPr id="1075" name="日付プレースホルダ 4"/>
          <p:cNvSpPr>
            <a:spLocks noGrp="1"/>
          </p:cNvSpPr>
          <p:nvPr>
            <p:ph type="dt" sz="half" idx="10"/>
          </p:nvPr>
        </p:nvSpPr>
        <p:spPr>
          <a:xfrm>
            <a:off x="534670" y="14016342"/>
            <a:ext cx="2495127" cy="805134"/>
          </a:xfrm>
          <a:prstGeom prst="rect">
            <a:avLst/>
          </a:prstGeom>
        </p:spPr>
        <p:txBody>
          <a:bodyPr lIns="147511" tIns="73756" rIns="147511" bIns="73756"/>
          <a:lstStyle/>
          <a:p>
            <a:fld id="{E90ED720-0104-4369-84BC-D37694168613}" type="datetimeFigureOut">
              <a:rPr kumimoji="1" lang="ja-JP" altLang="en-US" smtClean="0"/>
              <a:t>2024/4/30</a:t>
            </a:fld>
            <a:endParaRPr kumimoji="1" lang="ja-JP" altLang="en-US"/>
          </a:p>
        </p:txBody>
      </p:sp>
      <p:sp>
        <p:nvSpPr>
          <p:cNvPr id="1076" name="フッター プレースホルダ 5"/>
          <p:cNvSpPr>
            <a:spLocks noGrp="1"/>
          </p:cNvSpPr>
          <p:nvPr>
            <p:ph type="ftr" sz="quarter" idx="11"/>
          </p:nvPr>
        </p:nvSpPr>
        <p:spPr>
          <a:xfrm>
            <a:off x="3653579" y="14016342"/>
            <a:ext cx="3386243" cy="805134"/>
          </a:xfrm>
          <a:prstGeom prst="rect">
            <a:avLst/>
          </a:prstGeom>
        </p:spPr>
        <p:txBody>
          <a:bodyPr lIns="147511" tIns="73756" rIns="147511" bIns="73756"/>
          <a:lstStyle/>
          <a:p>
            <a:endParaRPr kumimoji="1" lang="ja-JP" altLang="en-US"/>
          </a:p>
        </p:txBody>
      </p:sp>
      <p:sp>
        <p:nvSpPr>
          <p:cNvPr id="1077" name="スライド番号プレースホルダ 6"/>
          <p:cNvSpPr>
            <a:spLocks noGrp="1"/>
          </p:cNvSpPr>
          <p:nvPr>
            <p:ph type="sldNum" sz="quarter" idx="12"/>
          </p:nvPr>
        </p:nvSpPr>
        <p:spPr>
          <a:xfrm>
            <a:off x="7663603" y="14016342"/>
            <a:ext cx="2495127" cy="805134"/>
          </a:xfrm>
          <a:prstGeom prst="rect">
            <a:avLst/>
          </a:prstGeom>
        </p:spPr>
        <p:txBody>
          <a:bodyPr lIns="147511" tIns="73756" rIns="147511" bIns="73756"/>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75110" rtl="0" eaLnBrk="1" latinLnBrk="0" hangingPunct="1">
        <a:spcBef>
          <a:spcPct val="0"/>
        </a:spcBef>
        <a:buNone/>
        <a:defRPr kumimoji="1" sz="7100" kern="1200">
          <a:solidFill>
            <a:schemeClr val="tx1"/>
          </a:solidFill>
          <a:latin typeface="+mj-lt"/>
          <a:ea typeface="+mj-ea"/>
          <a:cs typeface="+mj-cs"/>
        </a:defRPr>
      </a:lvl1pPr>
    </p:titleStyle>
    <p:bodyStyle>
      <a:lvl1pPr marL="553166" indent="-553166" algn="l" defTabSz="1475110" rtl="0" eaLnBrk="1" latinLnBrk="0" hangingPunct="1">
        <a:spcBef>
          <a:spcPct val="20000"/>
        </a:spcBef>
        <a:buFont typeface="Arial" pitchFamily="34" charset="0"/>
        <a:buChar char="•"/>
        <a:defRPr kumimoji="1" sz="5200" kern="1200">
          <a:solidFill>
            <a:schemeClr val="tx1"/>
          </a:solidFill>
          <a:latin typeface="+mn-lt"/>
          <a:ea typeface="+mn-ea"/>
          <a:cs typeface="+mn-cs"/>
        </a:defRPr>
      </a:lvl1pPr>
      <a:lvl2pPr marL="1198527" indent="-460972" algn="l" defTabSz="1475110" rtl="0" eaLnBrk="1" latinLnBrk="0" hangingPunct="1">
        <a:spcBef>
          <a:spcPct val="20000"/>
        </a:spcBef>
        <a:buFont typeface="Arial" pitchFamily="34" charset="0"/>
        <a:buChar char="–"/>
        <a:defRPr kumimoji="1" sz="4500" kern="1200">
          <a:solidFill>
            <a:schemeClr val="tx1"/>
          </a:solidFill>
          <a:latin typeface="+mn-lt"/>
          <a:ea typeface="+mn-ea"/>
          <a:cs typeface="+mn-cs"/>
        </a:defRPr>
      </a:lvl2pPr>
      <a:lvl3pPr marL="1843888" indent="-368778" algn="l" defTabSz="1475110" rtl="0" eaLnBrk="1" latinLnBrk="0" hangingPunct="1">
        <a:spcBef>
          <a:spcPct val="20000"/>
        </a:spcBef>
        <a:buFont typeface="Arial" pitchFamily="34" charset="0"/>
        <a:buChar char="•"/>
        <a:defRPr kumimoji="1" sz="3900" kern="1200">
          <a:solidFill>
            <a:schemeClr val="tx1"/>
          </a:solidFill>
          <a:latin typeface="+mn-lt"/>
          <a:ea typeface="+mn-ea"/>
          <a:cs typeface="+mn-cs"/>
        </a:defRPr>
      </a:lvl3pPr>
      <a:lvl4pPr marL="2581443" indent="-368778" algn="l" defTabSz="1475110" rtl="0" eaLnBrk="1" latinLnBrk="0" hangingPunct="1">
        <a:spcBef>
          <a:spcPct val="20000"/>
        </a:spcBef>
        <a:buFont typeface="Arial" pitchFamily="34" charset="0"/>
        <a:buChar char="–"/>
        <a:defRPr kumimoji="1" sz="3200" kern="1200">
          <a:solidFill>
            <a:schemeClr val="tx1"/>
          </a:solidFill>
          <a:latin typeface="+mn-lt"/>
          <a:ea typeface="+mn-ea"/>
          <a:cs typeface="+mn-cs"/>
        </a:defRPr>
      </a:lvl4pPr>
      <a:lvl5pPr marL="3318998" indent="-368778" algn="l" defTabSz="1475110" rtl="0" eaLnBrk="1" latinLnBrk="0" hangingPunct="1">
        <a:spcBef>
          <a:spcPct val="20000"/>
        </a:spcBef>
        <a:buFont typeface="Arial" pitchFamily="34" charset="0"/>
        <a:buChar char="»"/>
        <a:defRPr kumimoji="1" sz="3200" kern="1200">
          <a:solidFill>
            <a:schemeClr val="tx1"/>
          </a:solidFill>
          <a:latin typeface="+mn-lt"/>
          <a:ea typeface="+mn-ea"/>
          <a:cs typeface="+mn-cs"/>
        </a:defRPr>
      </a:lvl5pPr>
      <a:lvl6pPr marL="4056553" indent="-368778" algn="l" defTabSz="1475110" rtl="0" eaLnBrk="1" latinLnBrk="0" hangingPunct="1">
        <a:spcBef>
          <a:spcPct val="20000"/>
        </a:spcBef>
        <a:buFont typeface="Arial" pitchFamily="34" charset="0"/>
        <a:buChar char="•"/>
        <a:defRPr kumimoji="1" sz="3200" kern="1200">
          <a:solidFill>
            <a:schemeClr val="tx1"/>
          </a:solidFill>
          <a:latin typeface="+mn-lt"/>
          <a:ea typeface="+mn-ea"/>
          <a:cs typeface="+mn-cs"/>
        </a:defRPr>
      </a:lvl6pPr>
      <a:lvl7pPr marL="4794108" indent="-368778" algn="l" defTabSz="1475110" rtl="0" eaLnBrk="1" latinLnBrk="0" hangingPunct="1">
        <a:spcBef>
          <a:spcPct val="20000"/>
        </a:spcBef>
        <a:buFont typeface="Arial" pitchFamily="34" charset="0"/>
        <a:buChar char="•"/>
        <a:defRPr kumimoji="1" sz="3200" kern="1200">
          <a:solidFill>
            <a:schemeClr val="tx1"/>
          </a:solidFill>
          <a:latin typeface="+mn-lt"/>
          <a:ea typeface="+mn-ea"/>
          <a:cs typeface="+mn-cs"/>
        </a:defRPr>
      </a:lvl7pPr>
      <a:lvl8pPr marL="5531663" indent="-368778" algn="l" defTabSz="1475110" rtl="0" eaLnBrk="1" latinLnBrk="0" hangingPunct="1">
        <a:spcBef>
          <a:spcPct val="20000"/>
        </a:spcBef>
        <a:buFont typeface="Arial" pitchFamily="34" charset="0"/>
        <a:buChar char="•"/>
        <a:defRPr kumimoji="1" sz="3200" kern="1200">
          <a:solidFill>
            <a:schemeClr val="tx1"/>
          </a:solidFill>
          <a:latin typeface="+mn-lt"/>
          <a:ea typeface="+mn-ea"/>
          <a:cs typeface="+mn-cs"/>
        </a:defRPr>
      </a:lvl8pPr>
      <a:lvl9pPr marL="6269218" indent="-368778" algn="l" defTabSz="1475110" rtl="0" eaLnBrk="1" latinLnBrk="0" hangingPunct="1">
        <a:spcBef>
          <a:spcPct val="20000"/>
        </a:spcBef>
        <a:buFont typeface="Arial" pitchFamily="34" charset="0"/>
        <a:buChar char="•"/>
        <a:defRPr kumimoji="1" sz="3200" kern="1200">
          <a:solidFill>
            <a:schemeClr val="tx1"/>
          </a:solidFill>
          <a:latin typeface="+mn-lt"/>
          <a:ea typeface="+mn-ea"/>
          <a:cs typeface="+mn-cs"/>
        </a:defRPr>
      </a:lvl9pPr>
    </p:bodyStyle>
    <p:otherStyle>
      <a:defPPr>
        <a:defRPr lang="ja-JP"/>
      </a:defPPr>
      <a:lvl1pPr marL="0" algn="l" defTabSz="1475110" rtl="0" eaLnBrk="1" latinLnBrk="0" hangingPunct="1">
        <a:defRPr kumimoji="1" sz="2900" kern="1200">
          <a:solidFill>
            <a:schemeClr val="tx1"/>
          </a:solidFill>
          <a:latin typeface="+mn-lt"/>
          <a:ea typeface="+mn-ea"/>
          <a:cs typeface="+mn-cs"/>
        </a:defRPr>
      </a:lvl1pPr>
      <a:lvl2pPr marL="737555" algn="l" defTabSz="1475110" rtl="0" eaLnBrk="1" latinLnBrk="0" hangingPunct="1">
        <a:defRPr kumimoji="1" sz="2900" kern="1200">
          <a:solidFill>
            <a:schemeClr val="tx1"/>
          </a:solidFill>
          <a:latin typeface="+mn-lt"/>
          <a:ea typeface="+mn-ea"/>
          <a:cs typeface="+mn-cs"/>
        </a:defRPr>
      </a:lvl2pPr>
      <a:lvl3pPr marL="1475110" algn="l" defTabSz="1475110" rtl="0" eaLnBrk="1" latinLnBrk="0" hangingPunct="1">
        <a:defRPr kumimoji="1" sz="2900" kern="1200">
          <a:solidFill>
            <a:schemeClr val="tx1"/>
          </a:solidFill>
          <a:latin typeface="+mn-lt"/>
          <a:ea typeface="+mn-ea"/>
          <a:cs typeface="+mn-cs"/>
        </a:defRPr>
      </a:lvl3pPr>
      <a:lvl4pPr marL="2212665" algn="l" defTabSz="1475110" rtl="0" eaLnBrk="1" latinLnBrk="0" hangingPunct="1">
        <a:defRPr kumimoji="1" sz="2900" kern="1200">
          <a:solidFill>
            <a:schemeClr val="tx1"/>
          </a:solidFill>
          <a:latin typeface="+mn-lt"/>
          <a:ea typeface="+mn-ea"/>
          <a:cs typeface="+mn-cs"/>
        </a:defRPr>
      </a:lvl4pPr>
      <a:lvl5pPr marL="2950220" algn="l" defTabSz="1475110" rtl="0" eaLnBrk="1" latinLnBrk="0" hangingPunct="1">
        <a:defRPr kumimoji="1" sz="2900" kern="1200">
          <a:solidFill>
            <a:schemeClr val="tx1"/>
          </a:solidFill>
          <a:latin typeface="+mn-lt"/>
          <a:ea typeface="+mn-ea"/>
          <a:cs typeface="+mn-cs"/>
        </a:defRPr>
      </a:lvl5pPr>
      <a:lvl6pPr marL="3687775" algn="l" defTabSz="1475110" rtl="0" eaLnBrk="1" latinLnBrk="0" hangingPunct="1">
        <a:defRPr kumimoji="1" sz="2900" kern="1200">
          <a:solidFill>
            <a:schemeClr val="tx1"/>
          </a:solidFill>
          <a:latin typeface="+mn-lt"/>
          <a:ea typeface="+mn-ea"/>
          <a:cs typeface="+mn-cs"/>
        </a:defRPr>
      </a:lvl6pPr>
      <a:lvl7pPr marL="4425330" algn="l" defTabSz="1475110" rtl="0" eaLnBrk="1" latinLnBrk="0" hangingPunct="1">
        <a:defRPr kumimoji="1" sz="2900" kern="1200">
          <a:solidFill>
            <a:schemeClr val="tx1"/>
          </a:solidFill>
          <a:latin typeface="+mn-lt"/>
          <a:ea typeface="+mn-ea"/>
          <a:cs typeface="+mn-cs"/>
        </a:defRPr>
      </a:lvl7pPr>
      <a:lvl8pPr marL="5162885" algn="l" defTabSz="1475110" rtl="0" eaLnBrk="1" latinLnBrk="0" hangingPunct="1">
        <a:defRPr kumimoji="1" sz="2900" kern="1200">
          <a:solidFill>
            <a:schemeClr val="tx1"/>
          </a:solidFill>
          <a:latin typeface="+mn-lt"/>
          <a:ea typeface="+mn-ea"/>
          <a:cs typeface="+mn-cs"/>
        </a:defRPr>
      </a:lvl8pPr>
      <a:lvl9pPr marL="5900440" algn="l" defTabSz="1475110" rtl="0" eaLnBrk="1" latinLnBrk="0" hangingPunct="1">
        <a:defRPr kumimoji="1" sz="2900" kern="120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image" Target="../media/image2.jpeg" /><Relationship Id="rId2" Type="http://schemas.openxmlformats.org/officeDocument/2006/relationships/slideLayout" Target="../slideLayouts/slideLayout1.xml" /></Relationships>
</file>

<file path=ppt/slides/_rels/slide2.xml.rels><?xml version="1.0" encoding="UTF-8"?><Relationships xmlns="http://schemas.openxmlformats.org/package/2006/relationships"><Relationship Id="rId1" Type="http://schemas.openxmlformats.org/officeDocument/2006/relationships/image" Target="../media/image2.jpeg" /><Relationship Id="rId2" Type="http://schemas.openxmlformats.org/officeDocument/2006/relationships/image" Target="../media/image3.png" /><Relationship Id="rId3"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091" name="テキスト ボックス 20"/>
          <p:cNvSpPr txBox="1"/>
          <p:nvPr/>
        </p:nvSpPr>
        <p:spPr>
          <a:xfrm>
            <a:off x="1387478" y="13864757"/>
            <a:ext cx="8064896" cy="461665"/>
          </a:xfrm>
          <a:prstGeom prst="rect">
            <a:avLst/>
          </a:prstGeom>
          <a:noFill/>
        </p:spPr>
        <p:txBody>
          <a:bodyPr wrap="square" rtlCol="0">
            <a:spAutoFit/>
          </a:bodyPr>
          <a:lstStyle/>
          <a:p>
            <a:pPr algn="ctr"/>
            <a:r>
              <a:rPr kumimoji="1" lang="ja-JP" altLang="en-US" sz="2400" b="1" dirty="0">
                <a:solidFill>
                  <a:schemeClr val="bg1"/>
                </a:solidFill>
                <a:latin typeface="Meiryo UI" panose="020B0604030504040204" pitchFamily="50" charset="-128"/>
                <a:ea typeface="Meiryo UI" panose="020B0604030504040204" pitchFamily="50" charset="-128"/>
              </a:rPr>
              <a:t>スポーツクラブ ルネサンス ●●</a:t>
            </a:r>
            <a:endParaRPr lang="en-US" altLang="ja-JP" sz="2400" b="1" dirty="0">
              <a:solidFill>
                <a:schemeClr val="bg1"/>
              </a:solidFill>
              <a:latin typeface="Meiryo UI" panose="020B0604030504040204" pitchFamily="50" charset="-128"/>
              <a:ea typeface="Meiryo UI" panose="020B0604030504040204" pitchFamily="50" charset="-128"/>
            </a:endParaRPr>
          </a:p>
        </p:txBody>
      </p:sp>
      <p:sp>
        <p:nvSpPr>
          <p:cNvPr id="1092" name="テキスト ボックス 24"/>
          <p:cNvSpPr txBox="1"/>
          <p:nvPr/>
        </p:nvSpPr>
        <p:spPr>
          <a:xfrm>
            <a:off x="-8190804" y="1440582"/>
            <a:ext cx="1944216" cy="538609"/>
          </a:xfrm>
          <a:prstGeom prst="rect">
            <a:avLst/>
          </a:prstGeom>
          <a:noFill/>
        </p:spPr>
        <p:txBody>
          <a:bodyPr wrap="square" rtlCol="0">
            <a:spAutoFit/>
          </a:bodyPr>
          <a:lstStyle/>
          <a:p>
            <a:r>
              <a:rPr kumimoji="1" lang="en-US" altLang="ja-JP" dirty="0"/>
              <a:t>〈</a:t>
            </a:r>
            <a:r>
              <a:rPr kumimoji="1" lang="ja-JP" altLang="en-US" dirty="0"/>
              <a:t>参考</a:t>
            </a:r>
            <a:r>
              <a:rPr kumimoji="1" lang="en-US" altLang="ja-JP" dirty="0"/>
              <a:t>〉</a:t>
            </a:r>
            <a:endParaRPr kumimoji="1" lang="ja-JP" altLang="en-US" dirty="0"/>
          </a:p>
        </p:txBody>
      </p:sp>
      <p:pic>
        <p:nvPicPr>
          <p:cNvPr id="1093" name="Picture 2" descr="\\COMI-MAC-NO-MAC\comi_mac\Desktop\レンタルタオル価格改定のご案内_201712.jpg"/>
          <p:cNvPicPr>
            <a:picLocks noChangeAspect="1" noChangeArrowheads="1"/>
          </p:cNvPicPr>
          <p:nvPr/>
        </p:nvPicPr>
        <p:blipFill>
          <a:blip r:embed="rId1"/>
          <a:stretch>
            <a:fillRect/>
          </a:stretch>
        </p:blipFill>
        <p:spPr>
          <a:xfrm>
            <a:off x="-8046788" y="2232670"/>
            <a:ext cx="5688632" cy="8045665"/>
          </a:xfrm>
          <a:prstGeom prst="rect">
            <a:avLst/>
          </a:prstGeom>
          <a:noFill/>
        </p:spPr>
      </p:pic>
      <p:sp>
        <p:nvSpPr>
          <p:cNvPr id="1094" name="テキスト ボックス 7"/>
          <p:cNvSpPr txBox="1"/>
          <p:nvPr/>
        </p:nvSpPr>
        <p:spPr>
          <a:xfrm>
            <a:off x="956564" y="4464918"/>
            <a:ext cx="8998648" cy="1446550"/>
          </a:xfrm>
          <a:prstGeom prst="rect">
            <a:avLst/>
          </a:prstGeom>
          <a:noFill/>
        </p:spPr>
        <p:txBody>
          <a:bodyPr wrap="square" rtlCol="0">
            <a:spAutoFit/>
          </a:bodyPr>
          <a:lstStyle/>
          <a:p>
            <a:r>
              <a:rPr kumimoji="1" lang="ja-JP" altLang="en-US" sz="2200" dirty="0">
                <a:latin typeface="Meiryo UI" panose="020B0604030504040204" pitchFamily="50" charset="-128"/>
                <a:ea typeface="Meiryo UI" panose="020B0604030504040204" pitchFamily="50" charset="-128"/>
              </a:rPr>
              <a:t>日頃よりスポーツクラブルネサンスをご利用いただきまして、誠にありがとうございます。</a:t>
            </a:r>
            <a:endParaRPr kumimoji="1" lang="en-US" altLang="ja-JP" sz="2200" dirty="0">
              <a:latin typeface="Meiryo UI" panose="020B0604030504040204" pitchFamily="50" charset="-128"/>
              <a:ea typeface="Meiryo UI" panose="020B0604030504040204" pitchFamily="50" charset="-128"/>
            </a:endParaRPr>
          </a:p>
          <a:p>
            <a:r>
              <a:rPr kumimoji="1" lang="ja-JP" altLang="en-US" sz="2200" dirty="0">
                <a:latin typeface="Meiryo UI" panose="020B0604030504040204" pitchFamily="50" charset="-128"/>
                <a:ea typeface="Meiryo UI" panose="020B0604030504040204" pitchFamily="50" charset="-128"/>
              </a:rPr>
              <a:t>ルネサンスでは</a:t>
            </a:r>
            <a:r>
              <a:rPr kumimoji="1" lang="en-US" altLang="ja-JP" sz="2200" dirty="0">
                <a:latin typeface="Meiryo UI" panose="020B0604030504040204" pitchFamily="50" charset="-128"/>
                <a:ea typeface="Meiryo UI" panose="020B0604030504040204" pitchFamily="50" charset="-128"/>
              </a:rPr>
              <a:t>6</a:t>
            </a:r>
            <a:r>
              <a:rPr kumimoji="1" lang="ja-JP" altLang="en-US" sz="2200" dirty="0">
                <a:latin typeface="Meiryo UI" panose="020B0604030504040204" pitchFamily="50" charset="-128"/>
                <a:ea typeface="Meiryo UI" panose="020B0604030504040204" pitchFamily="50" charset="-128"/>
              </a:rPr>
              <a:t>月度と</a:t>
            </a:r>
            <a:r>
              <a:rPr kumimoji="1" lang="en-US" altLang="ja-JP" sz="2200" dirty="0">
                <a:latin typeface="Meiryo UI" panose="020B0604030504040204" pitchFamily="50" charset="-128"/>
                <a:ea typeface="Meiryo UI" panose="020B0604030504040204" pitchFamily="50" charset="-128"/>
              </a:rPr>
              <a:t>12</a:t>
            </a:r>
            <a:r>
              <a:rPr kumimoji="1" lang="ja-JP" altLang="en-US" sz="2200" dirty="0">
                <a:latin typeface="Meiryo UI" panose="020B0604030504040204" pitchFamily="50" charset="-128"/>
                <a:ea typeface="Meiryo UI" panose="020B0604030504040204" pitchFamily="50" charset="-128"/>
              </a:rPr>
              <a:t>月度の年</a:t>
            </a:r>
            <a:r>
              <a:rPr kumimoji="1" lang="en-US" altLang="ja-JP" sz="2200" dirty="0">
                <a:latin typeface="Meiryo UI" panose="020B0604030504040204" pitchFamily="50" charset="-128"/>
                <a:ea typeface="Meiryo UI" panose="020B0604030504040204" pitchFamily="50" charset="-128"/>
              </a:rPr>
              <a:t>2</a:t>
            </a:r>
            <a:r>
              <a:rPr kumimoji="1" lang="ja-JP" altLang="en-US" sz="2200" dirty="0">
                <a:latin typeface="Meiryo UI" panose="020B0604030504040204" pitchFamily="50" charset="-128"/>
                <a:ea typeface="Meiryo UI" panose="020B0604030504040204" pitchFamily="50" charset="-128"/>
              </a:rPr>
              <a:t>回「特別週間」を導入し</a:t>
            </a:r>
            <a:r>
              <a:rPr lang="ja-JP" altLang="en-US" sz="2200" dirty="0">
                <a:latin typeface="Meiryo UI" panose="020B0604030504040204" pitchFamily="50" charset="-128"/>
                <a:ea typeface="Meiryo UI" panose="020B0604030504040204" pitchFamily="50" charset="-128"/>
              </a:rPr>
              <a:t>ております。</a:t>
            </a:r>
            <a:br>
              <a:rPr lang="en-US" altLang="ja-JP" sz="2200" dirty="0">
                <a:latin typeface="Meiryo UI" panose="020B0604030504040204" pitchFamily="50" charset="-128"/>
                <a:ea typeface="Meiryo UI" panose="020B0604030504040204" pitchFamily="50" charset="-128"/>
              </a:rPr>
            </a:br>
            <a:r>
              <a:rPr kumimoji="1" lang="ja-JP" altLang="en-US" sz="2200" dirty="0">
                <a:latin typeface="Meiryo UI" panose="020B0604030504040204" pitchFamily="50" charset="-128"/>
                <a:ea typeface="Meiryo UI" panose="020B0604030504040204" pitchFamily="50" charset="-128"/>
              </a:rPr>
              <a:t>この度、ジュニアスイミングスクールの</a:t>
            </a:r>
            <a:r>
              <a:rPr kumimoji="1" lang="en-US" altLang="ja-JP" sz="2200" dirty="0">
                <a:latin typeface="Meiryo UI" panose="020B0604030504040204" pitchFamily="50" charset="-128"/>
                <a:ea typeface="Meiryo UI" panose="020B0604030504040204" pitchFamily="50" charset="-128"/>
              </a:rPr>
              <a:t>6</a:t>
            </a:r>
            <a:r>
              <a:rPr kumimoji="1" lang="ja-JP" altLang="en-US" sz="2200" dirty="0">
                <a:latin typeface="Meiryo UI" panose="020B0604030504040204" pitchFamily="50" charset="-128"/>
                <a:ea typeface="Meiryo UI" panose="020B0604030504040204" pitchFamily="50" charset="-128"/>
              </a:rPr>
              <a:t>月度の特別週間では、「水難事故防止レッスン」</a:t>
            </a:r>
            <a:r>
              <a:rPr lang="ja-JP" altLang="en-US" sz="2200" dirty="0">
                <a:latin typeface="Meiryo UI" panose="020B0604030504040204" pitchFamily="50" charset="-128"/>
                <a:ea typeface="Meiryo UI" panose="020B0604030504040204" pitchFamily="50" charset="-128"/>
              </a:rPr>
              <a:t>を</a:t>
            </a:r>
            <a:r>
              <a:rPr kumimoji="1" lang="ja-JP" altLang="en-US" sz="2200" dirty="0">
                <a:latin typeface="Meiryo UI" panose="020B0604030504040204" pitchFamily="50" charset="-128"/>
                <a:ea typeface="Meiryo UI" panose="020B0604030504040204" pitchFamily="50" charset="-128"/>
              </a:rPr>
              <a:t>実施することとなりましたので、ご案内申し上げます。</a:t>
            </a:r>
            <a:endParaRPr kumimoji="1" lang="en-US" altLang="ja-JP" sz="2200" dirty="0">
              <a:latin typeface="Meiryo UI" panose="020B0604030504040204" pitchFamily="50" charset="-128"/>
              <a:ea typeface="Meiryo UI" panose="020B0604030504040204" pitchFamily="50" charset="-128"/>
            </a:endParaRPr>
          </a:p>
        </p:txBody>
      </p:sp>
      <p:sp>
        <p:nvSpPr>
          <p:cNvPr id="1095" name="タイトル 1"/>
          <p:cNvSpPr txBox="1"/>
          <p:nvPr/>
        </p:nvSpPr>
        <p:spPr>
          <a:xfrm>
            <a:off x="1746300" y="2923133"/>
            <a:ext cx="7270540" cy="1651347"/>
          </a:xfrm>
          <a:prstGeom prst="rect">
            <a:avLst/>
          </a:prstGeom>
        </p:spPr>
        <p:txBody>
          <a:bodyPr/>
          <a:lstStyle>
            <a:lvl1pPr algn="ctr" defTabSz="1475110" rtl="0" eaLnBrk="1" latinLnBrk="0" hangingPunct="1">
              <a:spcBef>
                <a:spcPct val="0"/>
              </a:spcBef>
              <a:buNone/>
              <a:defRPr kumimoji="1" sz="7100" kern="1200">
                <a:solidFill>
                  <a:schemeClr val="tx1"/>
                </a:solidFill>
                <a:latin typeface="+mj-lt"/>
                <a:ea typeface="+mj-ea"/>
                <a:cs typeface="+mj-cs"/>
              </a:defRPr>
            </a:lvl1pPr>
          </a:lstStyle>
          <a:p>
            <a:r>
              <a:rPr lang="ja-JP" altLang="en-US" sz="4000" b="1" dirty="0">
                <a:solidFill>
                  <a:srgbClr val="CC0000"/>
                </a:solidFill>
                <a:latin typeface="Meiryo UI" panose="020B0604030504040204" pitchFamily="50" charset="-128"/>
                <a:ea typeface="Meiryo UI" panose="020B0604030504040204" pitchFamily="50" charset="-128"/>
              </a:rPr>
              <a:t>ジュニアスイミングスクール</a:t>
            </a:r>
            <a:br>
              <a:rPr lang="en-US" altLang="ja-JP" sz="4000" b="1" dirty="0">
                <a:solidFill>
                  <a:srgbClr val="CC0000"/>
                </a:solidFill>
                <a:latin typeface="Meiryo UI" panose="020B0604030504040204" pitchFamily="50" charset="-128"/>
                <a:ea typeface="Meiryo UI" panose="020B0604030504040204" pitchFamily="50" charset="-128"/>
              </a:rPr>
            </a:br>
            <a:r>
              <a:rPr lang="ja-JP" altLang="en-US" sz="4000" b="1" dirty="0">
                <a:solidFill>
                  <a:srgbClr val="CC0000"/>
                </a:solidFill>
                <a:latin typeface="Meiryo UI" panose="020B0604030504040204" pitchFamily="50" charset="-128"/>
                <a:ea typeface="Meiryo UI" panose="020B0604030504040204" pitchFamily="50" charset="-128"/>
              </a:rPr>
              <a:t>「特別週間」実施内容のお知らせ</a:t>
            </a:r>
          </a:p>
        </p:txBody>
      </p:sp>
      <p:sp>
        <p:nvSpPr>
          <p:cNvPr id="1096" name="四角形: 角を丸くする 2"/>
          <p:cNvSpPr/>
          <p:nvPr/>
        </p:nvSpPr>
        <p:spPr>
          <a:xfrm>
            <a:off x="1100580" y="6206465"/>
            <a:ext cx="8710616" cy="461665"/>
          </a:xfrm>
          <a:prstGeom prst="roundRect">
            <a:avLst/>
          </a:prstGeom>
          <a:solidFill>
            <a:schemeClr val="bg1"/>
          </a:solidFill>
          <a:ln w="38100">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rgbClr val="CC0000"/>
                </a:solidFill>
                <a:latin typeface="Meiryo UI" panose="020B0604030504040204" pitchFamily="50" charset="-128"/>
                <a:ea typeface="Meiryo UI" panose="020B0604030504040204" pitchFamily="50" charset="-128"/>
              </a:rPr>
              <a:t>　</a:t>
            </a:r>
            <a:r>
              <a:rPr kumimoji="1" lang="ja-JP" altLang="en-US" sz="2800" b="1" dirty="0">
                <a:solidFill>
                  <a:srgbClr val="CC0000"/>
                </a:solidFill>
                <a:latin typeface="Meiryo UI" panose="020B0604030504040204" pitchFamily="50" charset="-128"/>
                <a:ea typeface="Meiryo UI" panose="020B0604030504040204" pitchFamily="50" charset="-128"/>
              </a:rPr>
              <a:t>実施時期</a:t>
            </a:r>
          </a:p>
        </p:txBody>
      </p:sp>
      <p:sp>
        <p:nvSpPr>
          <p:cNvPr id="1097" name="四角形: 角を丸くする 12"/>
          <p:cNvSpPr/>
          <p:nvPr/>
        </p:nvSpPr>
        <p:spPr>
          <a:xfrm>
            <a:off x="1100580" y="8281342"/>
            <a:ext cx="8710616" cy="461665"/>
          </a:xfrm>
          <a:prstGeom prst="roundRect">
            <a:avLst/>
          </a:prstGeom>
          <a:solidFill>
            <a:schemeClr val="bg1"/>
          </a:solidFill>
          <a:ln w="38100">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rgbClr val="CC0000"/>
                </a:solidFill>
                <a:latin typeface="Meiryo UI" panose="020B0604030504040204" pitchFamily="50" charset="-128"/>
                <a:ea typeface="Meiryo UI" panose="020B0604030504040204" pitchFamily="50" charset="-128"/>
              </a:rPr>
              <a:t>　</a:t>
            </a:r>
            <a:r>
              <a:rPr kumimoji="1" lang="ja-JP" altLang="en-US" sz="2800" b="1" dirty="0">
                <a:solidFill>
                  <a:srgbClr val="CC0000"/>
                </a:solidFill>
                <a:latin typeface="Meiryo UI" panose="020B0604030504040204" pitchFamily="50" charset="-128"/>
                <a:ea typeface="Meiryo UI" panose="020B0604030504040204" pitchFamily="50" charset="-128"/>
              </a:rPr>
              <a:t>実施内容</a:t>
            </a:r>
          </a:p>
        </p:txBody>
      </p:sp>
      <p:sp>
        <p:nvSpPr>
          <p:cNvPr id="1098" name="テキスト ボックス 14"/>
          <p:cNvSpPr txBox="1"/>
          <p:nvPr/>
        </p:nvSpPr>
        <p:spPr>
          <a:xfrm>
            <a:off x="2682404" y="6913190"/>
            <a:ext cx="6478368" cy="1168658"/>
          </a:xfrm>
          <a:prstGeom prst="rect">
            <a:avLst/>
          </a:prstGeom>
          <a:noFill/>
        </p:spPr>
        <p:txBody>
          <a:bodyPr wrap="square" rtlCol="0">
            <a:spAutoFit/>
          </a:bodyPr>
          <a:lstStyle/>
          <a:p>
            <a:r>
              <a:rPr lang="ja-JP" altLang="en-US" sz="2600" b="1" dirty="0">
                <a:latin typeface="Meiryo UI" panose="020B0604030504040204" pitchFamily="50" charset="-128"/>
                <a:ea typeface="Meiryo UI" panose="020B0604030504040204" pitchFamily="50" charset="-128"/>
              </a:rPr>
              <a:t>6月24日(水)ジュニアレッスン時間内</a:t>
            </a:r>
            <a:endParaRPr lang="en-US" altLang="ja-JP" sz="2600" b="1" dirty="0">
              <a:latin typeface="Meiryo UI" panose="020B0604030504040204" pitchFamily="50" charset="-128"/>
              <a:ea typeface="Meiryo UI" panose="020B0604030504040204" pitchFamily="50" charset="-128"/>
            </a:endParaRPr>
          </a:p>
          <a:p>
            <a:r>
              <a:rPr lang="ja-JP" altLang="en-US" sz="2600" b="1" dirty="0">
                <a:latin typeface="Meiryo UI" panose="020B0604030504040204" pitchFamily="50" charset="-128"/>
                <a:ea typeface="Meiryo UI" panose="020B0604030504040204" pitchFamily="50" charset="-128"/>
              </a:rPr>
              <a:t>6月27日(土)ジュニアレッスン時間内</a:t>
            </a:r>
            <a:endParaRPr lang="en-US" altLang="ja-JP" sz="2600" b="1"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p:txBody>
      </p:sp>
      <p:sp>
        <p:nvSpPr>
          <p:cNvPr id="1099" name="テキスト ボックス 15"/>
          <p:cNvSpPr txBox="1"/>
          <p:nvPr/>
        </p:nvSpPr>
        <p:spPr>
          <a:xfrm>
            <a:off x="1101496" y="8900372"/>
            <a:ext cx="8710616" cy="4154091"/>
          </a:xfrm>
          <a:prstGeom prst="rect">
            <a:avLst/>
          </a:prstGeom>
          <a:noFill/>
        </p:spPr>
        <p:txBody>
          <a:bodyPr wrap="square" rtlCol="0">
            <a:spAutoFit/>
          </a:bodyPr>
          <a:lstStyle/>
          <a:p>
            <a:r>
              <a:rPr kumimoji="1" lang="ja-JP" altLang="en-US" sz="2200" b="1" dirty="0">
                <a:latin typeface="Meiryo UI" panose="020B0604030504040204" pitchFamily="50" charset="-128"/>
                <a:ea typeface="Meiryo UI" panose="020B0604030504040204" pitchFamily="50" charset="-128"/>
              </a:rPr>
              <a:t>「水難事故防止レッスン</a:t>
            </a:r>
            <a:r>
              <a:rPr lang="ja-JP" altLang="en-US" sz="2200" b="1" dirty="0">
                <a:latin typeface="Meiryo UI" panose="020B0604030504040204" pitchFamily="50" charset="-128"/>
                <a:ea typeface="Meiryo UI" panose="020B0604030504040204" pitchFamily="50" charset="-128"/>
              </a:rPr>
              <a:t>」</a:t>
            </a:r>
            <a:endParaRPr kumimoji="1" lang="en-US" altLang="ja-JP" sz="2200" b="1" dirty="0">
              <a:latin typeface="Meiryo UI" panose="020B0604030504040204" pitchFamily="50" charset="-128"/>
              <a:ea typeface="Meiryo UI" panose="020B0604030504040204" pitchFamily="50" charset="-128"/>
            </a:endParaRPr>
          </a:p>
          <a:p>
            <a:endParaRPr lang="en-US" altLang="ja-JP" sz="2200" dirty="0">
              <a:latin typeface="Meiryo UI" panose="020B0604030504040204" pitchFamily="50" charset="-128"/>
              <a:ea typeface="Meiryo UI" panose="020B0604030504040204" pitchFamily="50" charset="-128"/>
            </a:endParaRPr>
          </a:p>
          <a:p>
            <a:r>
              <a:rPr kumimoji="1" lang="ja-JP" altLang="en-US" sz="2200" dirty="0">
                <a:latin typeface="Meiryo UI" panose="020B0604030504040204" pitchFamily="50" charset="-128"/>
                <a:ea typeface="Meiryo UI" panose="020B0604030504040204" pitchFamily="50" charset="-128"/>
              </a:rPr>
              <a:t>「水難事故防止レッスン」とは、万が一の水難事故に遭遇した場合の「ういてまて」の対応方法を学んだり、服を着たまま水の中を歩いたり、泳ぐことを体感するレッスンです。</a:t>
            </a:r>
            <a:endParaRPr kumimoji="1" lang="en-US" altLang="ja-JP" sz="2200" dirty="0">
              <a:latin typeface="Meiryo UI" panose="020B0604030504040204" pitchFamily="50" charset="-128"/>
              <a:ea typeface="Meiryo UI" panose="020B0604030504040204" pitchFamily="50" charset="-128"/>
            </a:endParaRPr>
          </a:p>
          <a:p>
            <a:r>
              <a:rPr lang="ja-JP" altLang="en-US" sz="2200" dirty="0">
                <a:latin typeface="Meiryo UI" panose="020B0604030504040204" pitchFamily="50" charset="-128"/>
                <a:ea typeface="Meiryo UI" panose="020B0604030504040204" pitchFamily="50" charset="-128"/>
              </a:rPr>
              <a:t>日頃の水泳技術習得だけでは得られない水難事故防止方法を体感することで、夏休みを間近に控えた時期に大事な命を守る機会をご提供できるよう、スタッフ一同取り組んでまいります。</a:t>
            </a:r>
            <a:endParaRPr lang="en-US" altLang="ja-JP" sz="2200" dirty="0">
              <a:latin typeface="Meiryo UI" panose="020B0604030504040204" pitchFamily="50" charset="-128"/>
              <a:ea typeface="Meiryo UI" panose="020B0604030504040204" pitchFamily="50" charset="-128"/>
            </a:endParaRPr>
          </a:p>
          <a:p>
            <a:endParaRPr lang="en-US" altLang="ja-JP" sz="2200" dirty="0">
              <a:latin typeface="Meiryo UI" panose="020B0604030504040204" pitchFamily="50" charset="-128"/>
              <a:ea typeface="Meiryo UI" panose="020B0604030504040204" pitchFamily="50" charset="-128"/>
            </a:endParaRPr>
          </a:p>
          <a:p>
            <a:r>
              <a:rPr lang="ja-JP" altLang="en-US" sz="2200" dirty="0">
                <a:latin typeface="Meiryo UI" panose="020B0604030504040204" pitchFamily="50" charset="-128"/>
                <a:ea typeface="Meiryo UI" panose="020B0604030504040204" pitchFamily="50" charset="-128"/>
              </a:rPr>
              <a:t>期間中はレッスンの一部で水着の上から衣類</a:t>
            </a:r>
            <a:r>
              <a:rPr lang="ja-JP" altLang="en-US" sz="2200" dirty="0">
                <a:latin typeface="Meiryo UI" panose="020B0604030504040204" pitchFamily="50" charset="-128"/>
                <a:ea typeface="Meiryo UI" panose="020B0604030504040204" pitchFamily="50" charset="-128"/>
              </a:rPr>
              <a:t>を着用することがございますが、水質の維持など十分配慮させていただきます。</a:t>
            </a:r>
            <a:endParaRPr lang="en-US" altLang="ja-JP" sz="2200" dirty="0">
              <a:latin typeface="Meiryo UI" panose="020B0604030504040204" pitchFamily="50" charset="-128"/>
              <a:ea typeface="Meiryo UI" panose="020B0604030504040204" pitchFamily="50" charset="-128"/>
            </a:endParaRPr>
          </a:p>
          <a:p>
            <a:r>
              <a:rPr lang="ja-JP" altLang="en-US" sz="2200" dirty="0">
                <a:latin typeface="Meiryo UI" panose="020B0604030504040204" pitchFamily="50" charset="-128"/>
                <a:ea typeface="Meiryo UI" panose="020B0604030504040204" pitchFamily="50" charset="-128"/>
              </a:rPr>
              <a:t>何卒ご理解いただきますようお願いいたします。</a:t>
            </a:r>
            <a:endParaRPr lang="en-US" altLang="ja-JP" sz="2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542952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01" name="テキスト ボックス 20"/>
          <p:cNvSpPr txBox="1"/>
          <p:nvPr/>
        </p:nvSpPr>
        <p:spPr>
          <a:xfrm>
            <a:off x="1387478" y="13864757"/>
            <a:ext cx="8064896" cy="461665"/>
          </a:xfrm>
          <a:prstGeom prst="rect">
            <a:avLst/>
          </a:prstGeom>
          <a:noFill/>
        </p:spPr>
        <p:txBody>
          <a:bodyPr wrap="square" rtlCol="0">
            <a:spAutoFit/>
          </a:bodyPr>
          <a:lstStyle/>
          <a:p>
            <a:pPr algn="ctr"/>
            <a:r>
              <a:rPr kumimoji="1" lang="ja-JP" altLang="en-US" sz="2400" b="1" dirty="0">
                <a:solidFill>
                  <a:schemeClr val="bg1"/>
                </a:solidFill>
                <a:latin typeface="Meiryo UI" panose="020B0604030504040204" pitchFamily="50" charset="-128"/>
                <a:ea typeface="Meiryo UI" panose="020B0604030504040204" pitchFamily="50" charset="-128"/>
              </a:rPr>
              <a:t>スポーツクラブ ルネサンス ●●</a:t>
            </a:r>
            <a:endParaRPr lang="en-US" altLang="ja-JP" sz="2400" b="1" dirty="0">
              <a:solidFill>
                <a:schemeClr val="bg1"/>
              </a:solidFill>
              <a:latin typeface="Meiryo UI" panose="020B0604030504040204" pitchFamily="50" charset="-128"/>
              <a:ea typeface="Meiryo UI" panose="020B0604030504040204" pitchFamily="50" charset="-128"/>
            </a:endParaRPr>
          </a:p>
        </p:txBody>
      </p:sp>
      <p:sp>
        <p:nvSpPr>
          <p:cNvPr id="1102" name="テキスト ボックス 24"/>
          <p:cNvSpPr txBox="1"/>
          <p:nvPr/>
        </p:nvSpPr>
        <p:spPr>
          <a:xfrm>
            <a:off x="-8190804" y="1440582"/>
            <a:ext cx="1944216" cy="538609"/>
          </a:xfrm>
          <a:prstGeom prst="rect">
            <a:avLst/>
          </a:prstGeom>
          <a:noFill/>
        </p:spPr>
        <p:txBody>
          <a:bodyPr wrap="square" rtlCol="0">
            <a:spAutoFit/>
          </a:bodyPr>
          <a:lstStyle/>
          <a:p>
            <a:r>
              <a:rPr kumimoji="1" lang="en-US" altLang="ja-JP" dirty="0"/>
              <a:t>〈</a:t>
            </a:r>
            <a:r>
              <a:rPr kumimoji="1" lang="ja-JP" altLang="en-US" dirty="0"/>
              <a:t>参考</a:t>
            </a:r>
            <a:r>
              <a:rPr kumimoji="1" lang="en-US" altLang="ja-JP" dirty="0"/>
              <a:t>〉</a:t>
            </a:r>
            <a:endParaRPr kumimoji="1" lang="ja-JP" altLang="en-US" dirty="0"/>
          </a:p>
        </p:txBody>
      </p:sp>
      <p:pic>
        <p:nvPicPr>
          <p:cNvPr id="1103" name="Picture 2" descr="\\COMI-MAC-NO-MAC\comi_mac\Desktop\レンタルタオル価格改定のご案内_201712.jpg"/>
          <p:cNvPicPr>
            <a:picLocks noChangeAspect="1" noChangeArrowheads="1"/>
          </p:cNvPicPr>
          <p:nvPr/>
        </p:nvPicPr>
        <p:blipFill>
          <a:blip r:embed="rId1"/>
          <a:stretch>
            <a:fillRect/>
          </a:stretch>
        </p:blipFill>
        <p:spPr>
          <a:xfrm>
            <a:off x="-8046788" y="2232670"/>
            <a:ext cx="5688632" cy="8045665"/>
          </a:xfrm>
          <a:prstGeom prst="rect">
            <a:avLst/>
          </a:prstGeom>
          <a:noFill/>
        </p:spPr>
      </p:pic>
      <p:sp>
        <p:nvSpPr>
          <p:cNvPr id="1104" name="テキスト ボックス 7"/>
          <p:cNvSpPr txBox="1"/>
          <p:nvPr/>
        </p:nvSpPr>
        <p:spPr>
          <a:xfrm>
            <a:off x="1172588" y="4139718"/>
            <a:ext cx="8710616" cy="1477328"/>
          </a:xfrm>
          <a:prstGeom prst="rect">
            <a:avLst/>
          </a:prstGeom>
          <a:noFill/>
        </p:spPr>
        <p:txBody>
          <a:bodyPr wrap="square" rtlCol="0">
            <a:spAutoFit/>
          </a:bodyPr>
          <a:lstStyle/>
          <a:p>
            <a:r>
              <a:rPr kumimoji="1" lang="ja-JP" altLang="en-US" sz="1800" dirty="0">
                <a:latin typeface="Meiryo UI" panose="020B0604030504040204" pitchFamily="50" charset="-128"/>
                <a:ea typeface="Meiryo UI" panose="020B0604030504040204" pitchFamily="50" charset="-128"/>
              </a:rPr>
              <a:t>日頃よりスポーツクラブルネサンスをご利用いただきまして、誠にありがとうございます。</a:t>
            </a:r>
            <a:endParaRPr kumimoji="1" lang="en-US" altLang="ja-JP" sz="1800"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a:p>
            <a:r>
              <a:rPr kumimoji="1" lang="ja-JP" altLang="en-US" sz="1800" dirty="0">
                <a:latin typeface="Meiryo UI" panose="020B0604030504040204" pitchFamily="50" charset="-128"/>
                <a:ea typeface="Meiryo UI" panose="020B0604030504040204" pitchFamily="50" charset="-128"/>
              </a:rPr>
              <a:t>ルネサンスでは</a:t>
            </a:r>
            <a:r>
              <a:rPr kumimoji="1" lang="en-US" altLang="ja-JP" sz="1800" dirty="0">
                <a:latin typeface="Meiryo UI" panose="020B0604030504040204" pitchFamily="50" charset="-128"/>
                <a:ea typeface="Meiryo UI" panose="020B0604030504040204" pitchFamily="50" charset="-128"/>
              </a:rPr>
              <a:t>6</a:t>
            </a:r>
            <a:r>
              <a:rPr kumimoji="1" lang="ja-JP" altLang="en-US" sz="1800" dirty="0">
                <a:latin typeface="Meiryo UI" panose="020B0604030504040204" pitchFamily="50" charset="-128"/>
                <a:ea typeface="Meiryo UI" panose="020B0604030504040204" pitchFamily="50" charset="-128"/>
              </a:rPr>
              <a:t>月度と</a:t>
            </a:r>
            <a:r>
              <a:rPr kumimoji="1" lang="en-US" altLang="ja-JP" sz="1800" dirty="0">
                <a:latin typeface="Meiryo UI" panose="020B0604030504040204" pitchFamily="50" charset="-128"/>
                <a:ea typeface="Meiryo UI" panose="020B0604030504040204" pitchFamily="50" charset="-128"/>
              </a:rPr>
              <a:t>12</a:t>
            </a:r>
            <a:r>
              <a:rPr kumimoji="1" lang="ja-JP" altLang="en-US" sz="1800" dirty="0">
                <a:latin typeface="Meiryo UI" panose="020B0604030504040204" pitchFamily="50" charset="-128"/>
                <a:ea typeface="Meiryo UI" panose="020B0604030504040204" pitchFamily="50" charset="-128"/>
              </a:rPr>
              <a:t>月度の年</a:t>
            </a:r>
            <a:r>
              <a:rPr kumimoji="1" lang="en-US" altLang="ja-JP" sz="1800" dirty="0">
                <a:latin typeface="Meiryo UI" panose="020B0604030504040204" pitchFamily="50" charset="-128"/>
                <a:ea typeface="Meiryo UI" panose="020B0604030504040204" pitchFamily="50" charset="-128"/>
              </a:rPr>
              <a:t>2</a:t>
            </a:r>
            <a:r>
              <a:rPr kumimoji="1" lang="ja-JP" altLang="en-US" sz="1800" dirty="0">
                <a:latin typeface="Meiryo UI" panose="020B0604030504040204" pitchFamily="50" charset="-128"/>
                <a:ea typeface="Meiryo UI" panose="020B0604030504040204" pitchFamily="50" charset="-128"/>
              </a:rPr>
              <a:t>回「特別週間」を導入し、進級テストを実施してまいりましたが、この度、</a:t>
            </a:r>
            <a:r>
              <a:rPr kumimoji="1" lang="en-US" altLang="ja-JP" sz="1800" dirty="0">
                <a:latin typeface="Meiryo UI" panose="020B0604030504040204" pitchFamily="50" charset="-128"/>
                <a:ea typeface="Meiryo UI" panose="020B0604030504040204" pitchFamily="50" charset="-128"/>
              </a:rPr>
              <a:t>6</a:t>
            </a:r>
            <a:r>
              <a:rPr kumimoji="1" lang="ja-JP" altLang="en-US" sz="1800" dirty="0">
                <a:latin typeface="Meiryo UI" panose="020B0604030504040204" pitchFamily="50" charset="-128"/>
                <a:ea typeface="Meiryo UI" panose="020B0604030504040204" pitchFamily="50" charset="-128"/>
              </a:rPr>
              <a:t>月度の特別週間では、「水難事故防止レッスン</a:t>
            </a:r>
            <a:r>
              <a:rPr kumimoji="1" lang="en-US" altLang="ja-JP" sz="1800" dirty="0">
                <a:latin typeface="Meiryo UI" panose="020B0604030504040204" pitchFamily="50" charset="-128"/>
                <a:ea typeface="Meiryo UI" panose="020B0604030504040204" pitchFamily="50" charset="-128"/>
              </a:rPr>
              <a:t>+</a:t>
            </a:r>
            <a:r>
              <a:rPr kumimoji="1" lang="ja-JP" altLang="en-US" sz="1800" dirty="0">
                <a:latin typeface="Meiryo UI" panose="020B0604030504040204" pitchFamily="50" charset="-128"/>
                <a:ea typeface="Meiryo UI" panose="020B0604030504040204" pitchFamily="50" charset="-128"/>
              </a:rPr>
              <a:t>通常レッスン」</a:t>
            </a:r>
            <a:r>
              <a:rPr lang="ja-JP" altLang="en-US" sz="1800" dirty="0">
                <a:latin typeface="Meiryo UI" panose="020B0604030504040204" pitchFamily="50" charset="-128"/>
                <a:ea typeface="Meiryo UI" panose="020B0604030504040204" pitchFamily="50" charset="-128"/>
              </a:rPr>
              <a:t>を</a:t>
            </a:r>
            <a:r>
              <a:rPr kumimoji="1" lang="ja-JP" altLang="en-US" sz="1800" dirty="0">
                <a:latin typeface="Meiryo UI" panose="020B0604030504040204" pitchFamily="50" charset="-128"/>
                <a:ea typeface="Meiryo UI" panose="020B0604030504040204" pitchFamily="50" charset="-128"/>
              </a:rPr>
              <a:t>実施することとなりましたので、ご案内申し上げます。</a:t>
            </a:r>
            <a:endParaRPr kumimoji="1" lang="en-US" altLang="ja-JP" sz="1800" dirty="0">
              <a:latin typeface="Meiryo UI" panose="020B0604030504040204" pitchFamily="50" charset="-128"/>
              <a:ea typeface="Meiryo UI" panose="020B0604030504040204" pitchFamily="50" charset="-128"/>
            </a:endParaRPr>
          </a:p>
        </p:txBody>
      </p:sp>
      <p:sp>
        <p:nvSpPr>
          <p:cNvPr id="1105" name="タイトル 1"/>
          <p:cNvSpPr txBox="1"/>
          <p:nvPr/>
        </p:nvSpPr>
        <p:spPr>
          <a:xfrm>
            <a:off x="1964592" y="2923133"/>
            <a:ext cx="6764215" cy="1651347"/>
          </a:xfrm>
          <a:prstGeom prst="rect">
            <a:avLst/>
          </a:prstGeom>
        </p:spPr>
        <p:txBody>
          <a:bodyPr/>
          <a:lstStyle>
            <a:lvl1pPr algn="ctr" defTabSz="1475110" rtl="0" eaLnBrk="1" latinLnBrk="0" hangingPunct="1">
              <a:spcBef>
                <a:spcPct val="0"/>
              </a:spcBef>
              <a:buNone/>
              <a:defRPr kumimoji="1" sz="7100" kern="1200">
                <a:solidFill>
                  <a:schemeClr val="tx1"/>
                </a:solidFill>
                <a:latin typeface="+mj-lt"/>
                <a:ea typeface="+mj-ea"/>
                <a:cs typeface="+mj-cs"/>
              </a:defRPr>
            </a:lvl1pPr>
          </a:lstStyle>
          <a:p>
            <a:r>
              <a:rPr lang="ja-JP" altLang="en-US" sz="3200" b="1" dirty="0">
                <a:solidFill>
                  <a:srgbClr val="CC0000"/>
                </a:solidFill>
                <a:latin typeface="Meiryo UI" panose="020B0604030504040204" pitchFamily="50" charset="-128"/>
                <a:ea typeface="Meiryo UI" panose="020B0604030504040204" pitchFamily="50" charset="-128"/>
              </a:rPr>
              <a:t>ジュニアスイミングスクール</a:t>
            </a:r>
            <a:br>
              <a:rPr lang="en-US" altLang="ja-JP" sz="3200" b="1" dirty="0">
                <a:solidFill>
                  <a:srgbClr val="CC0000"/>
                </a:solidFill>
                <a:latin typeface="Meiryo UI" panose="020B0604030504040204" pitchFamily="50" charset="-128"/>
                <a:ea typeface="Meiryo UI" panose="020B0604030504040204" pitchFamily="50" charset="-128"/>
              </a:rPr>
            </a:br>
            <a:r>
              <a:rPr lang="ja-JP" altLang="en-US" sz="3200" b="1" dirty="0">
                <a:solidFill>
                  <a:srgbClr val="CC0000"/>
                </a:solidFill>
                <a:latin typeface="Meiryo UI" panose="020B0604030504040204" pitchFamily="50" charset="-128"/>
                <a:ea typeface="Meiryo UI" panose="020B0604030504040204" pitchFamily="50" charset="-128"/>
              </a:rPr>
              <a:t>「特別週間」実施内容変更のお知らせ</a:t>
            </a:r>
          </a:p>
        </p:txBody>
      </p:sp>
      <p:sp>
        <p:nvSpPr>
          <p:cNvPr id="1106" name="四角形: 角を丸くする 2"/>
          <p:cNvSpPr/>
          <p:nvPr/>
        </p:nvSpPr>
        <p:spPr>
          <a:xfrm>
            <a:off x="1100580" y="5803453"/>
            <a:ext cx="8710616" cy="461665"/>
          </a:xfrm>
          <a:prstGeom prst="roundRect">
            <a:avLst/>
          </a:prstGeom>
          <a:solidFill>
            <a:schemeClr val="bg1"/>
          </a:solidFill>
          <a:ln w="38100">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rgbClr val="CC0000"/>
                </a:solidFill>
                <a:latin typeface="Meiryo UI" panose="020B0604030504040204" pitchFamily="50" charset="-128"/>
                <a:ea typeface="Meiryo UI" panose="020B0604030504040204" pitchFamily="50" charset="-128"/>
              </a:rPr>
              <a:t>　</a:t>
            </a:r>
            <a:r>
              <a:rPr kumimoji="1" lang="ja-JP" altLang="en-US" sz="2400" b="1" dirty="0">
                <a:solidFill>
                  <a:srgbClr val="CC0000"/>
                </a:solidFill>
                <a:latin typeface="Meiryo UI" panose="020B0604030504040204" pitchFamily="50" charset="-128"/>
                <a:ea typeface="Meiryo UI" panose="020B0604030504040204" pitchFamily="50" charset="-128"/>
              </a:rPr>
              <a:t>実施時期</a:t>
            </a:r>
          </a:p>
        </p:txBody>
      </p:sp>
      <p:sp>
        <p:nvSpPr>
          <p:cNvPr id="1107" name="四角形: 角を丸くする 12"/>
          <p:cNvSpPr/>
          <p:nvPr/>
        </p:nvSpPr>
        <p:spPr>
          <a:xfrm>
            <a:off x="1100580" y="7561262"/>
            <a:ext cx="8710616" cy="461665"/>
          </a:xfrm>
          <a:prstGeom prst="roundRect">
            <a:avLst/>
          </a:prstGeom>
          <a:solidFill>
            <a:schemeClr val="bg1"/>
          </a:solidFill>
          <a:ln w="38100">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rgbClr val="CC0000"/>
                </a:solidFill>
                <a:latin typeface="Meiryo UI" panose="020B0604030504040204" pitchFamily="50" charset="-128"/>
                <a:ea typeface="Meiryo UI" panose="020B0604030504040204" pitchFamily="50" charset="-128"/>
              </a:rPr>
              <a:t>　</a:t>
            </a:r>
            <a:r>
              <a:rPr kumimoji="1" lang="ja-JP" altLang="en-US" sz="2400" b="1" dirty="0">
                <a:solidFill>
                  <a:srgbClr val="CC0000"/>
                </a:solidFill>
                <a:latin typeface="Meiryo UI" panose="020B0604030504040204" pitchFamily="50" charset="-128"/>
                <a:ea typeface="Meiryo UI" panose="020B0604030504040204" pitchFamily="50" charset="-128"/>
              </a:rPr>
              <a:t>実施内容</a:t>
            </a:r>
          </a:p>
        </p:txBody>
      </p:sp>
      <p:sp>
        <p:nvSpPr>
          <p:cNvPr id="1108" name="四角形: 角を丸くする 13"/>
          <p:cNvSpPr/>
          <p:nvPr/>
        </p:nvSpPr>
        <p:spPr>
          <a:xfrm>
            <a:off x="1106072" y="10267949"/>
            <a:ext cx="8710616" cy="461665"/>
          </a:xfrm>
          <a:prstGeom prst="roundRect">
            <a:avLst/>
          </a:prstGeom>
          <a:solidFill>
            <a:schemeClr val="bg1"/>
          </a:solidFill>
          <a:ln w="38100">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a:solidFill>
                  <a:srgbClr val="CC0000"/>
                </a:solidFill>
                <a:latin typeface="Meiryo UI" panose="020B0604030504040204" pitchFamily="50" charset="-128"/>
                <a:ea typeface="Meiryo UI" panose="020B0604030504040204" pitchFamily="50" charset="-128"/>
              </a:rPr>
              <a:t>　</a:t>
            </a:r>
            <a:r>
              <a:rPr lang="ja-JP" altLang="en-US" sz="2400" b="1" dirty="0">
                <a:solidFill>
                  <a:srgbClr val="CC0000"/>
                </a:solidFill>
                <a:latin typeface="Meiryo UI" panose="020B0604030504040204" pitchFamily="50" charset="-128"/>
                <a:ea typeface="Meiryo UI" panose="020B0604030504040204" pitchFamily="50" charset="-128"/>
              </a:rPr>
              <a:t>その他</a:t>
            </a:r>
            <a:endParaRPr kumimoji="1" lang="ja-JP" altLang="en-US" sz="2400" b="1" dirty="0">
              <a:solidFill>
                <a:srgbClr val="CC0000"/>
              </a:solidFill>
              <a:latin typeface="Meiryo UI" panose="020B0604030504040204" pitchFamily="50" charset="-128"/>
              <a:ea typeface="Meiryo UI" panose="020B0604030504040204" pitchFamily="50" charset="-128"/>
            </a:endParaRPr>
          </a:p>
        </p:txBody>
      </p:sp>
      <p:sp>
        <p:nvSpPr>
          <p:cNvPr id="1109" name="テキスト ボックス 14"/>
          <p:cNvSpPr txBox="1"/>
          <p:nvPr/>
        </p:nvSpPr>
        <p:spPr>
          <a:xfrm>
            <a:off x="1100580" y="6409134"/>
            <a:ext cx="8710616" cy="954107"/>
          </a:xfrm>
          <a:prstGeom prst="rect">
            <a:avLst/>
          </a:prstGeom>
          <a:noFill/>
        </p:spPr>
        <p:txBody>
          <a:bodyPr wrap="square" rtlCol="0">
            <a:spAutoFit/>
          </a:bodyPr>
          <a:lstStyle/>
          <a:p>
            <a:r>
              <a:rPr lang="en-US" altLang="ja-JP" sz="2000" b="1" dirty="0">
                <a:latin typeface="Meiryo UI" panose="020B0604030504040204" pitchFamily="50" charset="-128"/>
                <a:ea typeface="Meiryo UI" panose="020B0604030504040204" pitchFamily="50" charset="-128"/>
              </a:rPr>
              <a:t>2024</a:t>
            </a:r>
            <a:r>
              <a:rPr lang="ja-JP" altLang="en-US" sz="2000" b="1" dirty="0">
                <a:latin typeface="Meiryo UI" panose="020B0604030504040204" pitchFamily="50" charset="-128"/>
                <a:ea typeface="Meiryo UI" panose="020B0604030504040204" pitchFamily="50" charset="-128"/>
              </a:rPr>
              <a:t>年</a:t>
            </a:r>
            <a:r>
              <a:rPr lang="en-US" altLang="ja-JP" sz="2000" b="1" dirty="0">
                <a:latin typeface="Meiryo UI" panose="020B0604030504040204" pitchFamily="50" charset="-128"/>
                <a:ea typeface="Meiryo UI" panose="020B0604030504040204" pitchFamily="50" charset="-128"/>
              </a:rPr>
              <a:t>6</a:t>
            </a:r>
            <a:r>
              <a:rPr lang="ja-JP" altLang="en-US" sz="2000" b="1" dirty="0">
                <a:latin typeface="Meiryo UI" panose="020B0604030504040204" pitchFamily="50" charset="-128"/>
                <a:ea typeface="Meiryo UI" panose="020B0604030504040204" pitchFamily="50" charset="-128"/>
              </a:rPr>
              <a:t>月度の「特別週間」６月●●日（●）</a:t>
            </a:r>
            <a:r>
              <a:rPr lang="en-US" altLang="ja-JP" sz="2000" b="1" dirty="0">
                <a:latin typeface="Meiryo UI" panose="020B0604030504040204" pitchFamily="50" charset="-128"/>
                <a:ea typeface="Meiryo UI" panose="020B0604030504040204" pitchFamily="50" charset="-128"/>
              </a:rPr>
              <a:t>~</a:t>
            </a:r>
            <a:r>
              <a:rPr lang="ja-JP" altLang="en-US" sz="2000" b="1" dirty="0">
                <a:latin typeface="Meiryo UI" panose="020B0604030504040204" pitchFamily="50" charset="-128"/>
                <a:ea typeface="Meiryo UI" panose="020B0604030504040204" pitchFamily="50" charset="-128"/>
              </a:rPr>
              <a:t>●●日（●）にて実施</a:t>
            </a:r>
            <a:endParaRPr lang="en-US" altLang="ja-JP" sz="2000" b="1" dirty="0">
              <a:latin typeface="Meiryo UI" panose="020B0604030504040204" pitchFamily="50" charset="-128"/>
              <a:ea typeface="Meiryo UI" panose="020B0604030504040204" pitchFamily="50" charset="-128"/>
            </a:endParaRPr>
          </a:p>
          <a:p>
            <a:endParaRPr kumimoji="1" lang="en-US" altLang="ja-JP" sz="1800" dirty="0">
              <a:latin typeface="Meiryo UI" panose="020B0604030504040204" pitchFamily="50" charset="-128"/>
              <a:ea typeface="Meiryo UI" panose="020B0604030504040204" pitchFamily="50" charset="-128"/>
            </a:endParaRPr>
          </a:p>
          <a:p>
            <a:r>
              <a:rPr lang="en-US" altLang="ja-JP" sz="1800" dirty="0">
                <a:latin typeface="Meiryo UI" panose="020B0604030504040204" pitchFamily="50" charset="-128"/>
                <a:ea typeface="Meiryo UI" panose="020B0604030504040204" pitchFamily="50" charset="-128"/>
              </a:rPr>
              <a:t>2024</a:t>
            </a:r>
            <a:r>
              <a:rPr lang="ja-JP" altLang="en-US" sz="1800" dirty="0">
                <a:latin typeface="Meiryo UI" panose="020B0604030504040204" pitchFamily="50" charset="-128"/>
                <a:ea typeface="Meiryo UI" panose="020B0604030504040204" pitchFamily="50" charset="-128"/>
              </a:rPr>
              <a:t>年</a:t>
            </a:r>
            <a:r>
              <a:rPr lang="en-US" altLang="ja-JP" sz="1800" dirty="0">
                <a:latin typeface="Meiryo UI" panose="020B0604030504040204" pitchFamily="50" charset="-128"/>
                <a:ea typeface="Meiryo UI" panose="020B0604030504040204" pitchFamily="50" charset="-128"/>
              </a:rPr>
              <a:t>12</a:t>
            </a:r>
            <a:r>
              <a:rPr lang="ja-JP" altLang="en-US" sz="1800" dirty="0">
                <a:latin typeface="Meiryo UI" panose="020B0604030504040204" pitchFamily="50" charset="-128"/>
                <a:ea typeface="Meiryo UI" panose="020B0604030504040204" pitchFamily="50" charset="-128"/>
              </a:rPr>
              <a:t>月度は例年通り、進級テストを実施いたします。</a:t>
            </a:r>
            <a:endParaRPr kumimoji="1" lang="en-US" altLang="ja-JP" sz="1800" dirty="0">
              <a:latin typeface="Meiryo UI" panose="020B0604030504040204" pitchFamily="50" charset="-128"/>
              <a:ea typeface="Meiryo UI" panose="020B0604030504040204" pitchFamily="50" charset="-128"/>
            </a:endParaRPr>
          </a:p>
        </p:txBody>
      </p:sp>
      <p:sp>
        <p:nvSpPr>
          <p:cNvPr id="1110" name="テキスト ボックス 15"/>
          <p:cNvSpPr txBox="1"/>
          <p:nvPr/>
        </p:nvSpPr>
        <p:spPr>
          <a:xfrm>
            <a:off x="1101496" y="8209334"/>
            <a:ext cx="8710616" cy="1785104"/>
          </a:xfrm>
          <a:prstGeom prst="rect">
            <a:avLst/>
          </a:prstGeom>
          <a:noFill/>
        </p:spPr>
        <p:txBody>
          <a:bodyPr wrap="square" rtlCol="0">
            <a:spAutoFit/>
          </a:bodyPr>
          <a:lstStyle/>
          <a:p>
            <a:r>
              <a:rPr kumimoji="1" lang="ja-JP" altLang="en-US" sz="2000" b="1" dirty="0">
                <a:latin typeface="Meiryo UI" panose="020B0604030504040204" pitchFamily="50" charset="-128"/>
                <a:ea typeface="Meiryo UI" panose="020B0604030504040204" pitchFamily="50" charset="-128"/>
              </a:rPr>
              <a:t>「水難事故防止レッスン</a:t>
            </a:r>
            <a:r>
              <a:rPr kumimoji="1" lang="en-US" altLang="ja-JP" sz="2000" b="1" dirty="0">
                <a:latin typeface="Meiryo UI" panose="020B0604030504040204" pitchFamily="50" charset="-128"/>
                <a:ea typeface="Meiryo UI" panose="020B0604030504040204" pitchFamily="50" charset="-128"/>
              </a:rPr>
              <a:t>+</a:t>
            </a:r>
            <a:r>
              <a:rPr kumimoji="1" lang="ja-JP" altLang="en-US" sz="2000" b="1" dirty="0">
                <a:latin typeface="Meiryo UI" panose="020B0604030504040204" pitchFamily="50" charset="-128"/>
                <a:ea typeface="Meiryo UI" panose="020B0604030504040204" pitchFamily="50" charset="-128"/>
              </a:rPr>
              <a:t>通常レッスン」にて実施いたします。</a:t>
            </a:r>
            <a:endParaRPr kumimoji="1" lang="en-US" altLang="ja-JP" sz="2000" b="1" dirty="0">
              <a:latin typeface="Meiryo UI" panose="020B0604030504040204" pitchFamily="50" charset="-128"/>
              <a:ea typeface="Meiryo UI" panose="020B0604030504040204" pitchFamily="50" charset="-128"/>
            </a:endParaRPr>
          </a:p>
          <a:p>
            <a:endParaRPr lang="en-US" altLang="ja-JP" sz="1800" dirty="0">
              <a:latin typeface="Meiryo UI" panose="020B0604030504040204" pitchFamily="50" charset="-128"/>
              <a:ea typeface="Meiryo UI" panose="020B0604030504040204" pitchFamily="50" charset="-128"/>
            </a:endParaRPr>
          </a:p>
          <a:p>
            <a:r>
              <a:rPr kumimoji="1" lang="ja-JP" altLang="en-US" sz="1800" dirty="0">
                <a:latin typeface="Meiryo UI" panose="020B0604030504040204" pitchFamily="50" charset="-128"/>
                <a:ea typeface="Meiryo UI" panose="020B0604030504040204" pitchFamily="50" charset="-128"/>
              </a:rPr>
              <a:t>「水難事故防止レッスン」とは、万が一の水難事故に遭遇した場合の「ういてまて」の対応方法を学んだり、服を着たまま水の中を歩いたり、泳ぐことを体感するレッスンです。</a:t>
            </a:r>
            <a:endParaRPr kumimoji="1" lang="en-US" altLang="ja-JP" sz="1800"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日頃の水泳技術習得だけでは得られない水難事故防止方法を体感することで、夏休みを間近に控えた時期に大事な命を守る機会をご提供できるよう、スタッフ一同取り組んでまいります。</a:t>
            </a:r>
            <a:endParaRPr lang="en-US" altLang="ja-JP" sz="1800" dirty="0">
              <a:latin typeface="Meiryo UI" panose="020B0604030504040204" pitchFamily="50" charset="-128"/>
              <a:ea typeface="Meiryo UI" panose="020B0604030504040204" pitchFamily="50" charset="-128"/>
            </a:endParaRPr>
          </a:p>
        </p:txBody>
      </p:sp>
      <p:sp>
        <p:nvSpPr>
          <p:cNvPr id="1111" name="テキスト ボックス 17"/>
          <p:cNvSpPr txBox="1"/>
          <p:nvPr/>
        </p:nvSpPr>
        <p:spPr>
          <a:xfrm>
            <a:off x="1100580" y="10931697"/>
            <a:ext cx="8710616" cy="2031325"/>
          </a:xfrm>
          <a:prstGeom prst="rect">
            <a:avLst/>
          </a:prstGeom>
          <a:noFill/>
        </p:spPr>
        <p:txBody>
          <a:bodyPr wrap="square" rtlCol="0">
            <a:spAutoFit/>
          </a:bodyPr>
          <a:lstStyle/>
          <a:p>
            <a:r>
              <a:rPr kumimoji="1" lang="ja-JP" altLang="en-US" sz="1800" dirty="0">
                <a:latin typeface="Meiryo UI" panose="020B0604030504040204" pitchFamily="50" charset="-128"/>
                <a:ea typeface="Meiryo UI" panose="020B0604030504040204" pitchFamily="50" charset="-128"/>
              </a:rPr>
              <a:t>・進級テストは実施いたしませんが、対象のお子様には</a:t>
            </a:r>
            <a:endParaRPr kumimoji="1" lang="en-US" altLang="ja-JP" sz="1800" dirty="0">
              <a:latin typeface="Meiryo UI" panose="020B0604030504040204" pitchFamily="50" charset="-128"/>
              <a:ea typeface="Meiryo UI" panose="020B0604030504040204" pitchFamily="50" charset="-128"/>
            </a:endParaRPr>
          </a:p>
          <a:p>
            <a:r>
              <a:rPr kumimoji="1" lang="ja-JP" altLang="en-US" sz="1800" dirty="0">
                <a:latin typeface="Meiryo UI" panose="020B0604030504040204" pitchFamily="50" charset="-128"/>
                <a:ea typeface="Meiryo UI" panose="020B0604030504040204" pitchFamily="50" charset="-128"/>
              </a:rPr>
              <a:t> 「飛び級制度」</a:t>
            </a:r>
            <a:r>
              <a:rPr lang="ja-JP" altLang="en-US" sz="1800" dirty="0">
                <a:latin typeface="Meiryo UI" panose="020B0604030504040204" pitchFamily="50" charset="-128"/>
                <a:ea typeface="Meiryo UI" panose="020B0604030504040204" pitchFamily="50" charset="-128"/>
              </a:rPr>
              <a:t>を</a:t>
            </a:r>
            <a:r>
              <a:rPr kumimoji="1" lang="ja-JP" altLang="en-US" sz="1800" dirty="0">
                <a:latin typeface="Meiryo UI" panose="020B0604030504040204" pitchFamily="50" charset="-128"/>
                <a:ea typeface="Meiryo UI" panose="020B0604030504040204" pitchFamily="50" charset="-128"/>
              </a:rPr>
              <a:t>対応させていただきます。</a:t>
            </a:r>
            <a:endParaRPr kumimoji="1" lang="en-US" altLang="ja-JP" sz="1800" dirty="0">
              <a:latin typeface="Meiryo UI" panose="020B0604030504040204" pitchFamily="50" charset="-128"/>
              <a:ea typeface="Meiryo UI" panose="020B0604030504040204" pitchFamily="50" charset="-128"/>
            </a:endParaRPr>
          </a:p>
          <a:p>
            <a:r>
              <a:rPr lang="ja-JP" altLang="en-US" sz="1800" dirty="0">
                <a:latin typeface="Meiryo UI" panose="020B0604030504040204" pitchFamily="50" charset="-128"/>
                <a:ea typeface="Meiryo UI" panose="020B0604030504040204" pitchFamily="50" charset="-128"/>
              </a:rPr>
              <a:t>・「特別週間」に関するご案内、ルネンスからのお知らせは、</a:t>
            </a:r>
            <a:endParaRPr lang="en-US" altLang="ja-JP" sz="1800" dirty="0">
              <a:latin typeface="Meiryo UI" panose="020B0604030504040204" pitchFamily="50" charset="-128"/>
              <a:ea typeface="Meiryo UI" panose="020B0604030504040204" pitchFamily="50" charset="-128"/>
            </a:endParaRPr>
          </a:p>
          <a:p>
            <a:r>
              <a:rPr lang="en-US" altLang="ja-JP" sz="1800" dirty="0">
                <a:latin typeface="Meiryo UI" panose="020B0604030504040204" pitchFamily="50" charset="-128"/>
                <a:ea typeface="Meiryo UI" panose="020B0604030504040204" pitchFamily="50" charset="-128"/>
              </a:rPr>
              <a:t> </a:t>
            </a:r>
            <a:r>
              <a:rPr lang="ja-JP" altLang="en-US" sz="1800" dirty="0">
                <a:latin typeface="Meiryo UI" panose="020B0604030504040204" pitchFamily="50" charset="-128"/>
                <a:ea typeface="Meiryo UI" panose="020B0604030504040204" pitchFamily="50" charset="-128"/>
              </a:rPr>
              <a:t>ホームページや</a:t>
            </a:r>
            <a:r>
              <a:rPr lang="en-US" altLang="ja-JP" sz="1800" dirty="0">
                <a:latin typeface="Meiryo UI" panose="020B0604030504040204" pitchFamily="50" charset="-128"/>
                <a:ea typeface="Meiryo UI" panose="020B0604030504040204" pitchFamily="50" charset="-128"/>
              </a:rPr>
              <a:t>My</a:t>
            </a:r>
            <a:r>
              <a:rPr lang="ja-JP" altLang="en-US" sz="1800" dirty="0">
                <a:latin typeface="Meiryo UI" panose="020B0604030504040204" pitchFamily="50" charset="-128"/>
                <a:ea typeface="Meiryo UI" panose="020B0604030504040204" pitchFamily="50" charset="-128"/>
              </a:rPr>
              <a:t>ルネサンスにて配信しております。</a:t>
            </a:r>
            <a:br>
              <a:rPr lang="en-US" altLang="ja-JP" sz="1800" dirty="0">
                <a:latin typeface="Meiryo UI" panose="020B0604030504040204" pitchFamily="50" charset="-128"/>
                <a:ea typeface="Meiryo UI" panose="020B0604030504040204" pitchFamily="50" charset="-128"/>
              </a:rPr>
            </a:br>
            <a:r>
              <a:rPr lang="en-US" altLang="ja-JP" sz="1800" dirty="0">
                <a:latin typeface="Meiryo UI" panose="020B0604030504040204" pitchFamily="50" charset="-128"/>
                <a:ea typeface="Meiryo UI" panose="020B0604030504040204" pitchFamily="50" charset="-128"/>
              </a:rPr>
              <a:t> </a:t>
            </a:r>
            <a:r>
              <a:rPr lang="ja-JP" altLang="en-US" sz="1800" dirty="0">
                <a:latin typeface="Meiryo UI" panose="020B0604030504040204" pitchFamily="50" charset="-128"/>
                <a:ea typeface="Meiryo UI" panose="020B0604030504040204" pitchFamily="50" charset="-128"/>
              </a:rPr>
              <a:t>また、重要なお知らせはメールにて配信しておりますので、 </a:t>
            </a:r>
            <a:endParaRPr lang="en-US" altLang="ja-JP" sz="1800" dirty="0">
              <a:latin typeface="Meiryo UI" panose="020B0604030504040204" pitchFamily="50" charset="-128"/>
              <a:ea typeface="Meiryo UI" panose="020B0604030504040204" pitchFamily="50" charset="-128"/>
            </a:endParaRPr>
          </a:p>
          <a:p>
            <a:r>
              <a:rPr lang="en-US" altLang="ja-JP" sz="1800" dirty="0">
                <a:latin typeface="Meiryo UI" panose="020B0604030504040204" pitchFamily="50" charset="-128"/>
                <a:ea typeface="Meiryo UI" panose="020B0604030504040204" pitchFamily="50" charset="-128"/>
              </a:rPr>
              <a:t> </a:t>
            </a:r>
            <a:r>
              <a:rPr lang="ja-JP" altLang="en-US" sz="1800" dirty="0">
                <a:latin typeface="Meiryo UI" panose="020B0604030504040204" pitchFamily="50" charset="-128"/>
                <a:ea typeface="Meiryo UI" panose="020B0604030504040204" pitchFamily="50" charset="-128"/>
              </a:rPr>
              <a:t>まだ登録がお済でない方、メールアドレスを変更された方は </a:t>
            </a:r>
            <a:endParaRPr lang="en-US" altLang="ja-JP" sz="1800" dirty="0">
              <a:latin typeface="Meiryo UI" panose="020B0604030504040204" pitchFamily="50" charset="-128"/>
              <a:ea typeface="Meiryo UI" panose="020B0604030504040204" pitchFamily="50" charset="-128"/>
            </a:endParaRPr>
          </a:p>
          <a:p>
            <a:r>
              <a:rPr lang="en-US" altLang="ja-JP" sz="1800" dirty="0">
                <a:latin typeface="Meiryo UI" panose="020B0604030504040204" pitchFamily="50" charset="-128"/>
                <a:ea typeface="Meiryo UI" panose="020B0604030504040204" pitchFamily="50" charset="-128"/>
              </a:rPr>
              <a:t> </a:t>
            </a:r>
            <a:r>
              <a:rPr lang="ja-JP" altLang="en-US" sz="1800" dirty="0">
                <a:latin typeface="Meiryo UI" panose="020B0604030504040204" pitchFamily="50" charset="-128"/>
                <a:ea typeface="Meiryo UI" panose="020B0604030504040204" pitchFamily="50" charset="-128"/>
              </a:rPr>
              <a:t>フロントにてお手続きをお願いいたします。</a:t>
            </a:r>
            <a:endParaRPr kumimoji="1" lang="en-US" altLang="ja-JP" sz="1800" dirty="0">
              <a:latin typeface="Meiryo UI" panose="020B0604030504040204" pitchFamily="50" charset="-128"/>
              <a:ea typeface="Meiryo UI" panose="020B0604030504040204" pitchFamily="50" charset="-128"/>
            </a:endParaRPr>
          </a:p>
        </p:txBody>
      </p:sp>
      <p:pic>
        <p:nvPicPr>
          <p:cNvPr id="1112" name="図 1"/>
          <p:cNvPicPr>
            <a:picLocks noChangeAspect="1"/>
          </p:cNvPicPr>
          <p:nvPr/>
        </p:nvPicPr>
        <p:blipFill>
          <a:blip r:embed="rId2"/>
          <a:stretch>
            <a:fillRect/>
          </a:stretch>
        </p:blipFill>
        <p:spPr>
          <a:xfrm>
            <a:off x="7395850" y="10863760"/>
            <a:ext cx="2088232" cy="2088232"/>
          </a:xfrm>
          <a:prstGeom prst="rect">
            <a:avLst/>
          </a:prstGeom>
        </p:spPr>
      </p:pic>
      <p:sp>
        <p:nvSpPr>
          <p:cNvPr id="1113" name="テキスト ボックス 16"/>
          <p:cNvSpPr txBox="1"/>
          <p:nvPr/>
        </p:nvSpPr>
        <p:spPr>
          <a:xfrm>
            <a:off x="7522677" y="12748241"/>
            <a:ext cx="2124962" cy="369332"/>
          </a:xfrm>
          <a:prstGeom prst="rect">
            <a:avLst/>
          </a:prstGeom>
          <a:noFill/>
        </p:spPr>
        <p:txBody>
          <a:bodyPr wrap="square" rtlCol="0">
            <a:spAutoFit/>
          </a:bodyPr>
          <a:lstStyle/>
          <a:p>
            <a:r>
              <a:rPr kumimoji="1" lang="en-US" altLang="ja-JP" sz="1800" dirty="0">
                <a:latin typeface="Meiryo UI" panose="020B0604030504040204" pitchFamily="50" charset="-128"/>
                <a:ea typeface="Meiryo UI" panose="020B0604030504040204" pitchFamily="50" charset="-128"/>
              </a:rPr>
              <a:t>My</a:t>
            </a:r>
            <a:r>
              <a:rPr kumimoji="1" lang="ja-JP" altLang="en-US" sz="1800" dirty="0">
                <a:latin typeface="Meiryo UI" panose="020B0604030504040204" pitchFamily="50" charset="-128"/>
                <a:ea typeface="Meiryo UI" panose="020B0604030504040204" pitchFamily="50" charset="-128"/>
              </a:rPr>
              <a:t>ルネサンス登録</a:t>
            </a:r>
            <a:endParaRPr kumimoji="1" lang="en-US" altLang="ja-JP" sz="18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6484399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vt="http://schemas.openxmlformats.org/officeDocument/2006/docPropsVTypes" xmlns="http://schemas.openxmlformats.org/officeDocument/2006/extended-properties">
  <TotalTime>415</TotalTime>
  <Words>561</Words>
  <Application>JUST Focus</Application>
  <Paragraphs>39</Paragraph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Meiryo UI</vt:lpstr>
      <vt:lpstr>ＭＳ Ｐゴシック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5.0.4</AppVersion>
  <PresentationFormat>ユーザー設定</PresentationFormat>
  <Slides>2</Slides>
  <Notes>0</Notes>
  <HiddenSlides>0</HiddenSlides>
  <MMClips>0</MMClips>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PowerPoint プレゼンテーション</dc:title>
  <dc:creator>前田　智美</dc:creator>
  <cp:lastModifiedBy>オアシス　新宿</cp:lastModifiedBy>
  <cp:lastPrinted>2020-03-03T08:12:59Z</cp:lastPrinted>
  <dcterms:created xsi:type="dcterms:W3CDTF">2014-04-18T12:04:40Z</dcterms:created>
  <dcterms:modified xsi:type="dcterms:W3CDTF">2026-05-08T04:05:44Z</dcterms:modified>
  <cp:revision>34</cp:revision>
</cp:coreProperties>
</file>

<file path=docProps/custom.xml><?xml version="1.0" encoding="utf-8"?>
<Properties xmlns:vt="http://schemas.openxmlformats.org/officeDocument/2006/docPropsVTypes" xmlns="http://schemas.openxmlformats.org/officeDocument/2006/custom-properties"/>
</file>